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s/slide56.xml" ContentType="application/vnd.openxmlformats-officedocument.presentationml.slide+xml"/>
  <Override PartName="/ppt/slides/slide5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s/slide5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slides/slide5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s/slide57.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slides/slide55.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Override PartName="/ppt/slideLayouts/slideLayout3.xml" ContentType="application/vnd.openxmlformats-officedocument.presentationml.slideLayout+xml"/>
  <Default Extension="jpeg" ContentType="image/jpeg"/>
  <Default Extension="emf" ContentType="image/x-emf"/>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Override PartName="/ppt/slideLayouts/slideLayout10.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9" r:id="rId1"/>
  </p:sldMasterIdLst>
  <p:notesMasterIdLst>
    <p:notesMasterId r:id="rId61"/>
  </p:notesMasterIdLst>
  <p:sldIdLst>
    <p:sldId id="313" r:id="rId2"/>
    <p:sldId id="332" r:id="rId3"/>
    <p:sldId id="314" r:id="rId4"/>
    <p:sldId id="315" r:id="rId5"/>
    <p:sldId id="316" r:id="rId6"/>
    <p:sldId id="317" r:id="rId7"/>
    <p:sldId id="318" r:id="rId8"/>
    <p:sldId id="320" r:id="rId9"/>
    <p:sldId id="321" r:id="rId10"/>
    <p:sldId id="322" r:id="rId11"/>
    <p:sldId id="345" r:id="rId12"/>
    <p:sldId id="339" r:id="rId13"/>
    <p:sldId id="341" r:id="rId14"/>
    <p:sldId id="340" r:id="rId15"/>
    <p:sldId id="343" r:id="rId16"/>
    <p:sldId id="356" r:id="rId17"/>
    <p:sldId id="357" r:id="rId18"/>
    <p:sldId id="344" r:id="rId19"/>
    <p:sldId id="346" r:id="rId20"/>
    <p:sldId id="347" r:id="rId21"/>
    <p:sldId id="263" r:id="rId22"/>
    <p:sldId id="257" r:id="rId23"/>
    <p:sldId id="258" r:id="rId24"/>
    <p:sldId id="348" r:id="rId25"/>
    <p:sldId id="349" r:id="rId26"/>
    <p:sldId id="350" r:id="rId27"/>
    <p:sldId id="351" r:id="rId28"/>
    <p:sldId id="353" r:id="rId29"/>
    <p:sldId id="325" r:id="rId30"/>
    <p:sldId id="333" r:id="rId31"/>
    <p:sldId id="334" r:id="rId32"/>
    <p:sldId id="335" r:id="rId33"/>
    <p:sldId id="354" r:id="rId34"/>
    <p:sldId id="289" r:id="rId35"/>
    <p:sldId id="290" r:id="rId36"/>
    <p:sldId id="291" r:id="rId37"/>
    <p:sldId id="292" r:id="rId38"/>
    <p:sldId id="293" r:id="rId39"/>
    <p:sldId id="294" r:id="rId40"/>
    <p:sldId id="295" r:id="rId41"/>
    <p:sldId id="296" r:id="rId42"/>
    <p:sldId id="331" r:id="rId43"/>
    <p:sldId id="329" r:id="rId44"/>
    <p:sldId id="330" r:id="rId45"/>
    <p:sldId id="326" r:id="rId46"/>
    <p:sldId id="298" r:id="rId47"/>
    <p:sldId id="299" r:id="rId48"/>
    <p:sldId id="300" r:id="rId49"/>
    <p:sldId id="301" r:id="rId50"/>
    <p:sldId id="336" r:id="rId51"/>
    <p:sldId id="337" r:id="rId52"/>
    <p:sldId id="338" r:id="rId53"/>
    <p:sldId id="302" r:id="rId54"/>
    <p:sldId id="303" r:id="rId55"/>
    <p:sldId id="304" r:id="rId56"/>
    <p:sldId id="306" r:id="rId57"/>
    <p:sldId id="307" r:id="rId58"/>
    <p:sldId id="308" r:id="rId59"/>
    <p:sldId id="271" r:id="rId60"/>
  </p:sldIdLst>
  <p:sldSz cx="9144000" cy="6858000" type="screen4x3"/>
  <p:notesSz cx="6858000" cy="9144000"/>
  <p:defaultTextStyle>
    <a:defPPr>
      <a:defRPr lang="en-US"/>
    </a:defPPr>
    <a:lvl1pPr algn="l" rtl="0" eaLnBrk="0" fontAlgn="base" hangingPunct="0">
      <a:spcBef>
        <a:spcPct val="0"/>
      </a:spcBef>
      <a:spcAft>
        <a:spcPct val="0"/>
      </a:spcAft>
      <a:defRPr kern="1200">
        <a:solidFill>
          <a:schemeClr val="tx1"/>
        </a:solidFill>
        <a:latin typeface="Arial" charset="0"/>
        <a:ea typeface="+mn-ea"/>
        <a:cs typeface="+mn-cs"/>
      </a:defRPr>
    </a:lvl1pPr>
    <a:lvl2pPr marL="457200" algn="l" rtl="0" eaLnBrk="0" fontAlgn="base" hangingPunct="0">
      <a:spcBef>
        <a:spcPct val="0"/>
      </a:spcBef>
      <a:spcAft>
        <a:spcPct val="0"/>
      </a:spcAft>
      <a:defRPr kern="1200">
        <a:solidFill>
          <a:schemeClr val="tx1"/>
        </a:solidFill>
        <a:latin typeface="Arial" charset="0"/>
        <a:ea typeface="+mn-ea"/>
        <a:cs typeface="+mn-cs"/>
      </a:defRPr>
    </a:lvl2pPr>
    <a:lvl3pPr marL="914400" algn="l" rtl="0" eaLnBrk="0" fontAlgn="base" hangingPunct="0">
      <a:spcBef>
        <a:spcPct val="0"/>
      </a:spcBef>
      <a:spcAft>
        <a:spcPct val="0"/>
      </a:spcAft>
      <a:defRPr kern="1200">
        <a:solidFill>
          <a:schemeClr val="tx1"/>
        </a:solidFill>
        <a:latin typeface="Arial" charset="0"/>
        <a:ea typeface="+mn-ea"/>
        <a:cs typeface="+mn-cs"/>
      </a:defRPr>
    </a:lvl3pPr>
    <a:lvl4pPr marL="1371600" algn="l" rtl="0" eaLnBrk="0" fontAlgn="base" hangingPunct="0">
      <a:spcBef>
        <a:spcPct val="0"/>
      </a:spcBef>
      <a:spcAft>
        <a:spcPct val="0"/>
      </a:spcAft>
      <a:defRPr kern="1200">
        <a:solidFill>
          <a:schemeClr val="tx1"/>
        </a:solidFill>
        <a:latin typeface="Arial" charset="0"/>
        <a:ea typeface="+mn-ea"/>
        <a:cs typeface="+mn-cs"/>
      </a:defRPr>
    </a:lvl4pPr>
    <a:lvl5pPr marL="1828800" algn="l" rtl="0" eaLnBrk="0" fontAlgn="base" hangingPunct="0">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61"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55298"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vl1pPr>
          </a:lstStyle>
          <a:p>
            <a:pPr>
              <a:defRPr/>
            </a:pPr>
            <a:endParaRPr lang="en-US"/>
          </a:p>
        </p:txBody>
      </p:sp>
      <p:sp>
        <p:nvSpPr>
          <p:cNvPr id="55299"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vl1pPr>
          </a:lstStyle>
          <a:p>
            <a:pPr>
              <a:defRPr/>
            </a:pPr>
            <a:endParaRPr lang="en-US"/>
          </a:p>
        </p:txBody>
      </p:sp>
      <p:sp>
        <p:nvSpPr>
          <p:cNvPr id="727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55301"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55302"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vl1pPr>
          </a:lstStyle>
          <a:p>
            <a:pPr>
              <a:defRPr/>
            </a:pPr>
            <a:endParaRPr lang="en-US"/>
          </a:p>
        </p:txBody>
      </p:sp>
      <p:sp>
        <p:nvSpPr>
          <p:cNvPr id="55303"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vl1pPr>
          </a:lstStyle>
          <a:p>
            <a:pPr>
              <a:defRPr/>
            </a:pPr>
            <a:fld id="{F0A37D99-37C2-4883-9693-4B445A73BBF4}"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mn-cs"/>
      </a:defRPr>
    </a:lvl1pPr>
    <a:lvl2pPr marL="457200" algn="l" rtl="0" eaLnBrk="0" fontAlgn="base" hangingPunct="0">
      <a:spcBef>
        <a:spcPct val="30000"/>
      </a:spcBef>
      <a:spcAft>
        <a:spcPct val="0"/>
      </a:spcAft>
      <a:defRPr sz="1200" kern="1200">
        <a:solidFill>
          <a:schemeClr val="tx1"/>
        </a:solidFill>
        <a:latin typeface="Arial" charset="0"/>
        <a:ea typeface="+mn-ea"/>
        <a:cs typeface="+mn-cs"/>
      </a:defRPr>
    </a:lvl2pPr>
    <a:lvl3pPr marL="914400" algn="l" rtl="0" eaLnBrk="0" fontAlgn="base" hangingPunct="0">
      <a:spcBef>
        <a:spcPct val="30000"/>
      </a:spcBef>
      <a:spcAft>
        <a:spcPct val="0"/>
      </a:spcAft>
      <a:defRPr sz="1200" kern="1200">
        <a:solidFill>
          <a:schemeClr val="tx1"/>
        </a:solidFill>
        <a:latin typeface="Arial" charset="0"/>
        <a:ea typeface="+mn-ea"/>
        <a:cs typeface="+mn-cs"/>
      </a:defRPr>
    </a:lvl3pPr>
    <a:lvl4pPr marL="1371600" algn="l" rtl="0" eaLnBrk="0" fontAlgn="base" hangingPunct="0">
      <a:spcBef>
        <a:spcPct val="30000"/>
      </a:spcBef>
      <a:spcAft>
        <a:spcPct val="0"/>
      </a:spcAft>
      <a:defRPr sz="1200" kern="1200">
        <a:solidFill>
          <a:schemeClr val="tx1"/>
        </a:solidFill>
        <a:latin typeface="Arial" charset="0"/>
        <a:ea typeface="+mn-ea"/>
        <a:cs typeface="+mn-cs"/>
      </a:defRPr>
    </a:lvl4pPr>
    <a:lvl5pPr marL="1828800" algn="l" rtl="0" eaLnBrk="0" fontAlgn="base" hangingPunct="0">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3730" name="Rectangle 7"/>
          <p:cNvSpPr>
            <a:spLocks noGrp="1" noChangeArrowheads="1"/>
          </p:cNvSpPr>
          <p:nvPr>
            <p:ph type="sldNum" sz="quarter" idx="5"/>
          </p:nvPr>
        </p:nvSpPr>
        <p:spPr>
          <a:noFill/>
        </p:spPr>
        <p:txBody>
          <a:bodyPr/>
          <a:lstStyle/>
          <a:p>
            <a:fld id="{70E977E1-58FC-46A6-B2B1-C8318725FEF5}" type="slidenum">
              <a:rPr lang="en-US" smtClean="0"/>
              <a:pPr/>
              <a:t>53</a:t>
            </a:fld>
            <a:endParaRPr lang="en-US" smtClean="0"/>
          </a:p>
        </p:txBody>
      </p:sp>
      <p:sp>
        <p:nvSpPr>
          <p:cNvPr id="73731" name="Rectangle 2"/>
          <p:cNvSpPr>
            <a:spLocks noGrp="1" noRot="1" noChangeAspect="1" noChangeArrowheads="1" noTextEdit="1"/>
          </p:cNvSpPr>
          <p:nvPr>
            <p:ph type="sldImg"/>
          </p:nvPr>
        </p:nvSpPr>
        <p:spPr>
          <a:ln/>
        </p:spPr>
      </p:sp>
      <p:sp>
        <p:nvSpPr>
          <p:cNvPr id="73732" name="Rectangle 3"/>
          <p:cNvSpPr>
            <a:spLocks noGrp="1" noChangeArrowheads="1"/>
          </p:cNvSpPr>
          <p:nvPr>
            <p:ph type="body" idx="1"/>
          </p:nvPr>
        </p:nvSpPr>
        <p:spPr>
          <a:noFill/>
          <a:ln/>
        </p:spPr>
        <p:txBody>
          <a:bodyPr/>
          <a:lstStyle/>
          <a:p>
            <a:pPr eaLnBrk="1" hangingPunct="1"/>
            <a:r>
              <a:rPr lang="en-US" smtClean="0"/>
              <a:t>Read page 266 : Considering options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4" name="Group 2"/>
          <p:cNvGrpSpPr>
            <a:grpSpLocks/>
          </p:cNvGrpSpPr>
          <p:nvPr/>
        </p:nvGrpSpPr>
        <p:grpSpPr bwMode="auto">
          <a:xfrm>
            <a:off x="1658938" y="1600200"/>
            <a:ext cx="6837362" cy="3200400"/>
            <a:chOff x="1045" y="1008"/>
            <a:chExt cx="4307" cy="2016"/>
          </a:xfrm>
        </p:grpSpPr>
        <p:sp>
          <p:nvSpPr>
            <p:cNvPr id="5" name="Oval 3"/>
            <p:cNvSpPr>
              <a:spLocks noChangeArrowheads="1"/>
            </p:cNvSpPr>
            <p:nvPr/>
          </p:nvSpPr>
          <p:spPr bwMode="hidden">
            <a:xfrm flipH="1">
              <a:off x="4392" y="1008"/>
              <a:ext cx="960" cy="960"/>
            </a:xfrm>
            <a:prstGeom prst="ellipse">
              <a:avLst/>
            </a:prstGeom>
            <a:solidFill>
              <a:schemeClr val="accent2"/>
            </a:solidFill>
            <a:ln w="9525">
              <a:noFill/>
              <a:round/>
              <a:headEnd/>
              <a:tailEnd/>
            </a:ln>
            <a:effectLst/>
          </p:spPr>
          <p:txBody>
            <a:bodyPr wrap="none" anchor="ctr"/>
            <a:lstStyle/>
            <a:p>
              <a:pPr algn="ctr" eaLnBrk="1" hangingPunct="1">
                <a:defRPr/>
              </a:pPr>
              <a:endParaRPr lang="en-US" sz="2400">
                <a:latin typeface="Times New Roman" pitchFamily="18" charset="0"/>
              </a:endParaRPr>
            </a:p>
          </p:txBody>
        </p:sp>
        <p:sp>
          <p:nvSpPr>
            <p:cNvPr id="6" name="Oval 4"/>
            <p:cNvSpPr>
              <a:spLocks noChangeArrowheads="1"/>
            </p:cNvSpPr>
            <p:nvPr/>
          </p:nvSpPr>
          <p:spPr bwMode="hidden">
            <a:xfrm flipH="1">
              <a:off x="3264" y="1008"/>
              <a:ext cx="960" cy="960"/>
            </a:xfrm>
            <a:prstGeom prst="ellipse">
              <a:avLst/>
            </a:prstGeom>
            <a:solidFill>
              <a:schemeClr val="accent2"/>
            </a:solidFill>
            <a:ln w="9525">
              <a:noFill/>
              <a:round/>
              <a:headEnd/>
              <a:tailEnd/>
            </a:ln>
            <a:effectLst/>
          </p:spPr>
          <p:txBody>
            <a:bodyPr wrap="none" anchor="ctr"/>
            <a:lstStyle/>
            <a:p>
              <a:pPr algn="ctr" eaLnBrk="1" hangingPunct="1">
                <a:defRPr/>
              </a:pPr>
              <a:endParaRPr lang="en-US" sz="2400">
                <a:latin typeface="Times New Roman" pitchFamily="18" charset="0"/>
              </a:endParaRPr>
            </a:p>
          </p:txBody>
        </p:sp>
        <p:sp>
          <p:nvSpPr>
            <p:cNvPr id="7" name="Oval 5"/>
            <p:cNvSpPr>
              <a:spLocks noChangeArrowheads="1"/>
            </p:cNvSpPr>
            <p:nvPr/>
          </p:nvSpPr>
          <p:spPr bwMode="hidden">
            <a:xfrm flipH="1">
              <a:off x="2136" y="1008"/>
              <a:ext cx="960" cy="960"/>
            </a:xfrm>
            <a:prstGeom prst="ellipse">
              <a:avLst/>
            </a:prstGeom>
            <a:noFill/>
            <a:ln w="28575">
              <a:solidFill>
                <a:schemeClr val="accent2"/>
              </a:solidFill>
              <a:round/>
              <a:headEnd/>
              <a:tailEnd/>
            </a:ln>
            <a:effectLst/>
          </p:spPr>
          <p:txBody>
            <a:bodyPr wrap="none" anchor="ctr"/>
            <a:lstStyle/>
            <a:p>
              <a:pPr algn="ctr" eaLnBrk="1" hangingPunct="1">
                <a:defRPr/>
              </a:pPr>
              <a:endParaRPr lang="en-US" sz="2400">
                <a:latin typeface="Times New Roman" pitchFamily="18" charset="0"/>
              </a:endParaRPr>
            </a:p>
          </p:txBody>
        </p:sp>
        <p:sp>
          <p:nvSpPr>
            <p:cNvPr id="8" name="Oval 6"/>
            <p:cNvSpPr>
              <a:spLocks noChangeArrowheads="1"/>
            </p:cNvSpPr>
            <p:nvPr/>
          </p:nvSpPr>
          <p:spPr bwMode="hidden">
            <a:xfrm flipH="1">
              <a:off x="2136" y="2064"/>
              <a:ext cx="960" cy="960"/>
            </a:xfrm>
            <a:prstGeom prst="ellipse">
              <a:avLst/>
            </a:prstGeom>
            <a:solidFill>
              <a:schemeClr val="accent2"/>
            </a:solidFill>
            <a:ln w="28575">
              <a:noFill/>
              <a:round/>
              <a:headEnd/>
              <a:tailEnd/>
            </a:ln>
            <a:effectLst/>
          </p:spPr>
          <p:txBody>
            <a:bodyPr wrap="none" anchor="ctr"/>
            <a:lstStyle/>
            <a:p>
              <a:pPr algn="ctr" eaLnBrk="1" hangingPunct="1">
                <a:defRPr/>
              </a:pPr>
              <a:endParaRPr lang="en-US" sz="2400">
                <a:latin typeface="Times New Roman" pitchFamily="18" charset="0"/>
              </a:endParaRPr>
            </a:p>
          </p:txBody>
        </p:sp>
        <p:sp>
          <p:nvSpPr>
            <p:cNvPr id="9" name="Oval 7"/>
            <p:cNvSpPr>
              <a:spLocks noChangeArrowheads="1"/>
            </p:cNvSpPr>
            <p:nvPr/>
          </p:nvSpPr>
          <p:spPr bwMode="hidden">
            <a:xfrm flipH="1">
              <a:off x="1045" y="2064"/>
              <a:ext cx="960" cy="960"/>
            </a:xfrm>
            <a:prstGeom prst="ellipse">
              <a:avLst/>
            </a:prstGeom>
            <a:solidFill>
              <a:schemeClr val="accent2"/>
            </a:solidFill>
            <a:ln w="9525">
              <a:noFill/>
              <a:round/>
              <a:headEnd/>
              <a:tailEnd/>
            </a:ln>
            <a:effectLst/>
          </p:spPr>
          <p:txBody>
            <a:bodyPr wrap="none" anchor="ctr"/>
            <a:lstStyle/>
            <a:p>
              <a:pPr algn="ctr" eaLnBrk="1" hangingPunct="1">
                <a:defRPr/>
              </a:pPr>
              <a:endParaRPr lang="en-US" sz="2400">
                <a:latin typeface="Times New Roman" pitchFamily="18" charset="0"/>
              </a:endParaRPr>
            </a:p>
          </p:txBody>
        </p:sp>
        <p:sp>
          <p:nvSpPr>
            <p:cNvPr id="10" name="Oval 8"/>
            <p:cNvSpPr>
              <a:spLocks noChangeArrowheads="1"/>
            </p:cNvSpPr>
            <p:nvPr/>
          </p:nvSpPr>
          <p:spPr bwMode="hidden">
            <a:xfrm flipH="1">
              <a:off x="4392" y="2064"/>
              <a:ext cx="960" cy="960"/>
            </a:xfrm>
            <a:prstGeom prst="ellipse">
              <a:avLst/>
            </a:prstGeom>
            <a:noFill/>
            <a:ln w="28575">
              <a:solidFill>
                <a:schemeClr val="accent2"/>
              </a:solidFill>
              <a:round/>
              <a:headEnd/>
              <a:tailEnd/>
            </a:ln>
            <a:effectLst/>
          </p:spPr>
          <p:txBody>
            <a:bodyPr wrap="none" anchor="ctr"/>
            <a:lstStyle/>
            <a:p>
              <a:pPr algn="ctr" eaLnBrk="1" hangingPunct="1">
                <a:defRPr/>
              </a:pPr>
              <a:endParaRPr lang="en-US" sz="2400">
                <a:latin typeface="Times New Roman" pitchFamily="18" charset="0"/>
              </a:endParaRPr>
            </a:p>
          </p:txBody>
        </p:sp>
      </p:grpSp>
      <p:sp>
        <p:nvSpPr>
          <p:cNvPr id="5132" name="Rectangle 12"/>
          <p:cNvSpPr>
            <a:spLocks noGrp="1" noChangeArrowheads="1"/>
          </p:cNvSpPr>
          <p:nvPr>
            <p:ph type="ctrTitle"/>
          </p:nvPr>
        </p:nvSpPr>
        <p:spPr>
          <a:xfrm>
            <a:off x="685800" y="1219200"/>
            <a:ext cx="7772400" cy="1933575"/>
          </a:xfrm>
        </p:spPr>
        <p:txBody>
          <a:bodyPr anchor="b"/>
          <a:lstStyle>
            <a:lvl1pPr algn="r">
              <a:defRPr sz="4400"/>
            </a:lvl1pPr>
          </a:lstStyle>
          <a:p>
            <a:r>
              <a:rPr lang="en-US"/>
              <a:t>Click to edit Master title style</a:t>
            </a:r>
          </a:p>
        </p:txBody>
      </p:sp>
      <p:sp>
        <p:nvSpPr>
          <p:cNvPr id="5133" name="Rectangle 13"/>
          <p:cNvSpPr>
            <a:spLocks noGrp="1" noChangeArrowheads="1"/>
          </p:cNvSpPr>
          <p:nvPr>
            <p:ph type="subTitle" idx="1"/>
          </p:nvPr>
        </p:nvSpPr>
        <p:spPr>
          <a:xfrm>
            <a:off x="2057400" y="3505200"/>
            <a:ext cx="6400800" cy="1752600"/>
          </a:xfrm>
        </p:spPr>
        <p:txBody>
          <a:bodyPr/>
          <a:lstStyle>
            <a:lvl1pPr marL="0" indent="0" algn="r">
              <a:buFont typeface="Wingdings" pitchFamily="2" charset="2"/>
              <a:buNone/>
              <a:defRPr/>
            </a:lvl1pPr>
          </a:lstStyle>
          <a:p>
            <a:r>
              <a:rPr lang="en-US"/>
              <a:t>Click to edit Master subtitle style</a:t>
            </a:r>
          </a:p>
        </p:txBody>
      </p:sp>
      <p:sp>
        <p:nvSpPr>
          <p:cNvPr id="11" name="Rectangle 9"/>
          <p:cNvSpPr>
            <a:spLocks noGrp="1" noChangeArrowheads="1"/>
          </p:cNvSpPr>
          <p:nvPr>
            <p:ph type="dt" sz="half" idx="10"/>
          </p:nvPr>
        </p:nvSpPr>
        <p:spPr/>
        <p:txBody>
          <a:bodyPr/>
          <a:lstStyle>
            <a:lvl1pPr>
              <a:defRPr/>
            </a:lvl1pPr>
          </a:lstStyle>
          <a:p>
            <a:pPr>
              <a:defRPr/>
            </a:pPr>
            <a:endParaRPr lang="en-US"/>
          </a:p>
        </p:txBody>
      </p:sp>
      <p:sp>
        <p:nvSpPr>
          <p:cNvPr id="12" name="Rectangle 10"/>
          <p:cNvSpPr>
            <a:spLocks noGrp="1" noChangeArrowheads="1"/>
          </p:cNvSpPr>
          <p:nvPr>
            <p:ph type="ftr" sz="quarter" idx="11"/>
          </p:nvPr>
        </p:nvSpPr>
        <p:spPr/>
        <p:txBody>
          <a:bodyPr/>
          <a:lstStyle>
            <a:lvl1pPr>
              <a:defRPr/>
            </a:lvl1pPr>
          </a:lstStyle>
          <a:p>
            <a:pPr>
              <a:defRPr/>
            </a:pPr>
            <a:endParaRPr lang="en-US"/>
          </a:p>
        </p:txBody>
      </p:sp>
      <p:sp>
        <p:nvSpPr>
          <p:cNvPr id="13" name="Rectangle 11"/>
          <p:cNvSpPr>
            <a:spLocks noGrp="1" noChangeArrowheads="1"/>
          </p:cNvSpPr>
          <p:nvPr>
            <p:ph type="sldNum" sz="quarter" idx="12"/>
          </p:nvPr>
        </p:nvSpPr>
        <p:spPr/>
        <p:txBody>
          <a:bodyPr/>
          <a:lstStyle>
            <a:lvl1pPr>
              <a:defRPr/>
            </a:lvl1pPr>
          </a:lstStyle>
          <a:p>
            <a:pPr>
              <a:defRPr/>
            </a:pPr>
            <a:fld id="{4CBE4F32-E358-4A22-B20F-BA264BCDADC0}" type="slidenum">
              <a:rPr lang="en-US"/>
              <a:pPr>
                <a:defRPr/>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8D089A97-5B70-42FD-BB20-50DCB273EBF0}"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6287"/>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457200" y="274638"/>
            <a:ext cx="6019800" cy="585628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E0CBB26A-984F-4776-A778-DCFF7B9726BA}"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p>
            <a:r>
              <a:rPr lang="en-US" smtClean="0"/>
              <a:t>Click to edit Master title style</a:t>
            </a:r>
            <a:endParaRPr lang="en-AU"/>
          </a:p>
        </p:txBody>
      </p:sp>
      <p:sp>
        <p:nvSpPr>
          <p:cNvPr id="3" name="Table Placeholder 2"/>
          <p:cNvSpPr>
            <a:spLocks noGrp="1"/>
          </p:cNvSpPr>
          <p:nvPr>
            <p:ph type="tbl" idx="1"/>
          </p:nvPr>
        </p:nvSpPr>
        <p:spPr>
          <a:xfrm>
            <a:off x="457200" y="1600200"/>
            <a:ext cx="8229600" cy="4530725"/>
          </a:xfrm>
        </p:spPr>
        <p:txBody>
          <a:bodyPr/>
          <a:lstStyle/>
          <a:p>
            <a:pPr lvl="0"/>
            <a:endParaRPr lang="en-AU" noProof="0" smtClean="0"/>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92B3A1E2-8D07-40CA-B37B-31A7C987917E}"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C0F79429-E992-421D-BAD2-6459CC507873}"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9"/>
          <p:cNvSpPr>
            <a:spLocks noGrp="1" noChangeArrowheads="1"/>
          </p:cNvSpPr>
          <p:nvPr>
            <p:ph type="dt" sz="half" idx="10"/>
          </p:nvPr>
        </p:nvSpPr>
        <p:spPr>
          <a:ln/>
        </p:spPr>
        <p:txBody>
          <a:bodyPr/>
          <a:lstStyle>
            <a:lvl1pPr>
              <a:defRPr/>
            </a:lvl1pPr>
          </a:lstStyle>
          <a:p>
            <a:pPr>
              <a:defRPr/>
            </a:pPr>
            <a:endParaRPr lang="en-US"/>
          </a:p>
        </p:txBody>
      </p:sp>
      <p:sp>
        <p:nvSpPr>
          <p:cNvPr id="5" name="Rectangle 10"/>
          <p:cNvSpPr>
            <a:spLocks noGrp="1" noChangeArrowheads="1"/>
          </p:cNvSpPr>
          <p:nvPr>
            <p:ph type="ftr" sz="quarter" idx="11"/>
          </p:nvPr>
        </p:nvSpPr>
        <p:spPr>
          <a:ln/>
        </p:spPr>
        <p:txBody>
          <a:bodyPr/>
          <a:lstStyle>
            <a:lvl1pPr>
              <a:defRPr/>
            </a:lvl1pPr>
          </a:lstStyle>
          <a:p>
            <a:pPr>
              <a:defRPr/>
            </a:pPr>
            <a:endParaRPr lang="en-US"/>
          </a:p>
        </p:txBody>
      </p:sp>
      <p:sp>
        <p:nvSpPr>
          <p:cNvPr id="6" name="Rectangle 11"/>
          <p:cNvSpPr>
            <a:spLocks noGrp="1" noChangeArrowheads="1"/>
          </p:cNvSpPr>
          <p:nvPr>
            <p:ph type="sldNum" sz="quarter" idx="12"/>
          </p:nvPr>
        </p:nvSpPr>
        <p:spPr>
          <a:ln/>
        </p:spPr>
        <p:txBody>
          <a:bodyPr/>
          <a:lstStyle>
            <a:lvl1pPr>
              <a:defRPr/>
            </a:lvl1pPr>
          </a:lstStyle>
          <a:p>
            <a:pPr>
              <a:defRPr/>
            </a:pPr>
            <a:fld id="{32F54089-7557-4E40-BF5C-2412F569F8EF}" type="slidenum">
              <a:rPr lang="en-US"/>
              <a:pPr>
                <a:defRPr/>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457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48200" y="1600200"/>
            <a:ext cx="4038600" cy="4530725"/>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2329B8E1-76CD-4FDC-8546-08F83B504949}"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Rectangle 9"/>
          <p:cNvSpPr>
            <a:spLocks noGrp="1" noChangeArrowheads="1"/>
          </p:cNvSpPr>
          <p:nvPr>
            <p:ph type="dt" sz="half" idx="10"/>
          </p:nvPr>
        </p:nvSpPr>
        <p:spPr>
          <a:ln/>
        </p:spPr>
        <p:txBody>
          <a:bodyPr/>
          <a:lstStyle>
            <a:lvl1pPr>
              <a:defRPr/>
            </a:lvl1pPr>
          </a:lstStyle>
          <a:p>
            <a:pPr>
              <a:defRPr/>
            </a:pPr>
            <a:endParaRPr lang="en-US"/>
          </a:p>
        </p:txBody>
      </p:sp>
      <p:sp>
        <p:nvSpPr>
          <p:cNvPr id="8" name="Rectangle 10"/>
          <p:cNvSpPr>
            <a:spLocks noGrp="1" noChangeArrowheads="1"/>
          </p:cNvSpPr>
          <p:nvPr>
            <p:ph type="ftr" sz="quarter" idx="11"/>
          </p:nvPr>
        </p:nvSpPr>
        <p:spPr>
          <a:ln/>
        </p:spPr>
        <p:txBody>
          <a:bodyPr/>
          <a:lstStyle>
            <a:lvl1pPr>
              <a:defRPr/>
            </a:lvl1pPr>
          </a:lstStyle>
          <a:p>
            <a:pPr>
              <a:defRPr/>
            </a:pPr>
            <a:endParaRPr lang="en-US"/>
          </a:p>
        </p:txBody>
      </p:sp>
      <p:sp>
        <p:nvSpPr>
          <p:cNvPr id="9" name="Rectangle 11"/>
          <p:cNvSpPr>
            <a:spLocks noGrp="1" noChangeArrowheads="1"/>
          </p:cNvSpPr>
          <p:nvPr>
            <p:ph type="sldNum" sz="quarter" idx="12"/>
          </p:nvPr>
        </p:nvSpPr>
        <p:spPr>
          <a:ln/>
        </p:spPr>
        <p:txBody>
          <a:bodyPr/>
          <a:lstStyle>
            <a:lvl1pPr>
              <a:defRPr/>
            </a:lvl1pPr>
          </a:lstStyle>
          <a:p>
            <a:pPr>
              <a:defRPr/>
            </a:pPr>
            <a:fld id="{EFC4AE70-C9AD-4692-8E10-DE55428BCB93}"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Rectangle 9"/>
          <p:cNvSpPr>
            <a:spLocks noGrp="1" noChangeArrowheads="1"/>
          </p:cNvSpPr>
          <p:nvPr>
            <p:ph type="dt" sz="half" idx="10"/>
          </p:nvPr>
        </p:nvSpPr>
        <p:spPr>
          <a:ln/>
        </p:spPr>
        <p:txBody>
          <a:bodyPr/>
          <a:lstStyle>
            <a:lvl1pPr>
              <a:defRPr/>
            </a:lvl1pPr>
          </a:lstStyle>
          <a:p>
            <a:pPr>
              <a:defRPr/>
            </a:pPr>
            <a:endParaRPr lang="en-US"/>
          </a:p>
        </p:txBody>
      </p:sp>
      <p:sp>
        <p:nvSpPr>
          <p:cNvPr id="4" name="Rectangle 10"/>
          <p:cNvSpPr>
            <a:spLocks noGrp="1" noChangeArrowheads="1"/>
          </p:cNvSpPr>
          <p:nvPr>
            <p:ph type="ftr" sz="quarter" idx="11"/>
          </p:nvPr>
        </p:nvSpPr>
        <p:spPr>
          <a:ln/>
        </p:spPr>
        <p:txBody>
          <a:bodyPr/>
          <a:lstStyle>
            <a:lvl1pPr>
              <a:defRPr/>
            </a:lvl1pPr>
          </a:lstStyle>
          <a:p>
            <a:pPr>
              <a:defRPr/>
            </a:pPr>
            <a:endParaRPr lang="en-US"/>
          </a:p>
        </p:txBody>
      </p:sp>
      <p:sp>
        <p:nvSpPr>
          <p:cNvPr id="5" name="Rectangle 11"/>
          <p:cNvSpPr>
            <a:spLocks noGrp="1" noChangeArrowheads="1"/>
          </p:cNvSpPr>
          <p:nvPr>
            <p:ph type="sldNum" sz="quarter" idx="12"/>
          </p:nvPr>
        </p:nvSpPr>
        <p:spPr>
          <a:ln/>
        </p:spPr>
        <p:txBody>
          <a:bodyPr/>
          <a:lstStyle>
            <a:lvl1pPr>
              <a:defRPr/>
            </a:lvl1pPr>
          </a:lstStyle>
          <a:p>
            <a:pPr>
              <a:defRPr/>
            </a:pPr>
            <a:fld id="{7BD73410-8A3B-4503-A6F5-57331B09FE68}"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9"/>
          <p:cNvSpPr>
            <a:spLocks noGrp="1" noChangeArrowheads="1"/>
          </p:cNvSpPr>
          <p:nvPr>
            <p:ph type="dt" sz="half" idx="10"/>
          </p:nvPr>
        </p:nvSpPr>
        <p:spPr>
          <a:ln/>
        </p:spPr>
        <p:txBody>
          <a:bodyPr/>
          <a:lstStyle>
            <a:lvl1pPr>
              <a:defRPr/>
            </a:lvl1pPr>
          </a:lstStyle>
          <a:p>
            <a:pPr>
              <a:defRPr/>
            </a:pPr>
            <a:endParaRPr lang="en-US"/>
          </a:p>
        </p:txBody>
      </p:sp>
      <p:sp>
        <p:nvSpPr>
          <p:cNvPr id="3" name="Rectangle 10"/>
          <p:cNvSpPr>
            <a:spLocks noGrp="1" noChangeArrowheads="1"/>
          </p:cNvSpPr>
          <p:nvPr>
            <p:ph type="ftr" sz="quarter" idx="11"/>
          </p:nvPr>
        </p:nvSpPr>
        <p:spPr>
          <a:ln/>
        </p:spPr>
        <p:txBody>
          <a:bodyPr/>
          <a:lstStyle>
            <a:lvl1pPr>
              <a:defRPr/>
            </a:lvl1pPr>
          </a:lstStyle>
          <a:p>
            <a:pPr>
              <a:defRPr/>
            </a:pPr>
            <a:endParaRPr lang="en-US"/>
          </a:p>
        </p:txBody>
      </p:sp>
      <p:sp>
        <p:nvSpPr>
          <p:cNvPr id="4" name="Rectangle 11"/>
          <p:cNvSpPr>
            <a:spLocks noGrp="1" noChangeArrowheads="1"/>
          </p:cNvSpPr>
          <p:nvPr>
            <p:ph type="sldNum" sz="quarter" idx="12"/>
          </p:nvPr>
        </p:nvSpPr>
        <p:spPr>
          <a:ln/>
        </p:spPr>
        <p:txBody>
          <a:bodyPr/>
          <a:lstStyle>
            <a:lvl1pPr>
              <a:defRPr/>
            </a:lvl1pPr>
          </a:lstStyle>
          <a:p>
            <a:pPr>
              <a:defRPr/>
            </a:pPr>
            <a:fld id="{6FB5A1F8-D824-4144-9EF9-DA76085FFDAE}"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5C7BBDB3-D6D3-4308-8419-8D2DE886E4F2}"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AU"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9"/>
          <p:cNvSpPr>
            <a:spLocks noGrp="1" noChangeArrowheads="1"/>
          </p:cNvSpPr>
          <p:nvPr>
            <p:ph type="dt" sz="half" idx="10"/>
          </p:nvPr>
        </p:nvSpPr>
        <p:spPr>
          <a:ln/>
        </p:spPr>
        <p:txBody>
          <a:bodyPr/>
          <a:lstStyle>
            <a:lvl1pPr>
              <a:defRPr/>
            </a:lvl1pPr>
          </a:lstStyle>
          <a:p>
            <a:pPr>
              <a:defRPr/>
            </a:pPr>
            <a:endParaRPr lang="en-US"/>
          </a:p>
        </p:txBody>
      </p:sp>
      <p:sp>
        <p:nvSpPr>
          <p:cNvPr id="6" name="Rectangle 10"/>
          <p:cNvSpPr>
            <a:spLocks noGrp="1" noChangeArrowheads="1"/>
          </p:cNvSpPr>
          <p:nvPr>
            <p:ph type="ftr" sz="quarter" idx="11"/>
          </p:nvPr>
        </p:nvSpPr>
        <p:spPr>
          <a:ln/>
        </p:spPr>
        <p:txBody>
          <a:bodyPr/>
          <a:lstStyle>
            <a:lvl1pPr>
              <a:defRPr/>
            </a:lvl1pPr>
          </a:lstStyle>
          <a:p>
            <a:pPr>
              <a:defRPr/>
            </a:pPr>
            <a:endParaRPr lang="en-US"/>
          </a:p>
        </p:txBody>
      </p:sp>
      <p:sp>
        <p:nvSpPr>
          <p:cNvPr id="7" name="Rectangle 11"/>
          <p:cNvSpPr>
            <a:spLocks noGrp="1" noChangeArrowheads="1"/>
          </p:cNvSpPr>
          <p:nvPr>
            <p:ph type="sldNum" sz="quarter" idx="12"/>
          </p:nvPr>
        </p:nvSpPr>
        <p:spPr>
          <a:ln/>
        </p:spPr>
        <p:txBody>
          <a:bodyPr/>
          <a:lstStyle>
            <a:lvl1pPr>
              <a:defRPr/>
            </a:lvl1pPr>
          </a:lstStyle>
          <a:p>
            <a:pPr>
              <a:defRPr/>
            </a:pPr>
            <a:fld id="{63A15F37-C603-4652-9441-A0621E25AE4B}"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pSp>
        <p:nvGrpSpPr>
          <p:cNvPr id="1026" name="Group 2"/>
          <p:cNvGrpSpPr>
            <a:grpSpLocks/>
          </p:cNvGrpSpPr>
          <p:nvPr/>
        </p:nvGrpSpPr>
        <p:grpSpPr bwMode="auto">
          <a:xfrm>
            <a:off x="1071563" y="304800"/>
            <a:ext cx="7615237" cy="1106488"/>
            <a:chOff x="675" y="192"/>
            <a:chExt cx="4797" cy="697"/>
          </a:xfrm>
        </p:grpSpPr>
        <p:sp>
          <p:nvSpPr>
            <p:cNvPr id="4099" name="Oval 3"/>
            <p:cNvSpPr>
              <a:spLocks noChangeArrowheads="1"/>
            </p:cNvSpPr>
            <p:nvPr/>
          </p:nvSpPr>
          <p:spPr bwMode="hidden">
            <a:xfrm flipH="1">
              <a:off x="3067" y="192"/>
              <a:ext cx="696" cy="696"/>
            </a:xfrm>
            <a:prstGeom prst="ellipse">
              <a:avLst/>
            </a:prstGeom>
            <a:solidFill>
              <a:schemeClr val="accent2"/>
            </a:solidFill>
            <a:ln w="28575">
              <a:noFill/>
              <a:round/>
              <a:headEnd/>
              <a:tailEnd/>
            </a:ln>
            <a:effectLst/>
          </p:spPr>
          <p:txBody>
            <a:bodyPr wrap="none" anchor="ctr"/>
            <a:lstStyle/>
            <a:p>
              <a:pPr algn="ctr" eaLnBrk="1" hangingPunct="1">
                <a:defRPr/>
              </a:pPr>
              <a:endParaRPr lang="en-US" sz="2400">
                <a:latin typeface="Times New Roman" pitchFamily="18" charset="0"/>
              </a:endParaRPr>
            </a:p>
          </p:txBody>
        </p:sp>
        <p:sp>
          <p:nvSpPr>
            <p:cNvPr id="4100" name="Oval 4"/>
            <p:cNvSpPr>
              <a:spLocks noChangeArrowheads="1"/>
            </p:cNvSpPr>
            <p:nvPr/>
          </p:nvSpPr>
          <p:spPr bwMode="hidden">
            <a:xfrm flipH="1">
              <a:off x="4777" y="192"/>
              <a:ext cx="695" cy="696"/>
            </a:xfrm>
            <a:prstGeom prst="ellipse">
              <a:avLst/>
            </a:prstGeom>
            <a:solidFill>
              <a:schemeClr val="accent2"/>
            </a:solidFill>
            <a:ln w="28575">
              <a:noFill/>
              <a:round/>
              <a:headEnd/>
              <a:tailEnd/>
            </a:ln>
            <a:effectLst/>
          </p:spPr>
          <p:txBody>
            <a:bodyPr wrap="none" anchor="ctr"/>
            <a:lstStyle/>
            <a:p>
              <a:pPr algn="ctr" eaLnBrk="1" hangingPunct="1">
                <a:defRPr/>
              </a:pPr>
              <a:endParaRPr lang="en-US" sz="2400">
                <a:latin typeface="Times New Roman" pitchFamily="18" charset="0"/>
              </a:endParaRPr>
            </a:p>
          </p:txBody>
        </p:sp>
        <p:sp>
          <p:nvSpPr>
            <p:cNvPr id="4101" name="Oval 5"/>
            <p:cNvSpPr>
              <a:spLocks noChangeArrowheads="1"/>
            </p:cNvSpPr>
            <p:nvPr/>
          </p:nvSpPr>
          <p:spPr bwMode="hidden">
            <a:xfrm flipH="1">
              <a:off x="675" y="193"/>
              <a:ext cx="695" cy="696"/>
            </a:xfrm>
            <a:prstGeom prst="ellipse">
              <a:avLst/>
            </a:prstGeom>
            <a:solidFill>
              <a:schemeClr val="accent2"/>
            </a:solidFill>
            <a:ln w="28575">
              <a:noFill/>
              <a:round/>
              <a:headEnd/>
              <a:tailEnd/>
            </a:ln>
            <a:effectLst/>
          </p:spPr>
          <p:txBody>
            <a:bodyPr wrap="none" anchor="ctr"/>
            <a:lstStyle/>
            <a:p>
              <a:pPr algn="ctr" eaLnBrk="1" hangingPunct="1">
                <a:defRPr/>
              </a:pPr>
              <a:endParaRPr lang="en-US" sz="2400">
                <a:latin typeface="Times New Roman" pitchFamily="18" charset="0"/>
              </a:endParaRPr>
            </a:p>
          </p:txBody>
        </p:sp>
        <p:sp>
          <p:nvSpPr>
            <p:cNvPr id="4102" name="Oval 6"/>
            <p:cNvSpPr>
              <a:spLocks noChangeArrowheads="1"/>
            </p:cNvSpPr>
            <p:nvPr/>
          </p:nvSpPr>
          <p:spPr bwMode="hidden">
            <a:xfrm flipH="1">
              <a:off x="3984" y="192"/>
              <a:ext cx="695" cy="696"/>
            </a:xfrm>
            <a:prstGeom prst="ellipse">
              <a:avLst/>
            </a:prstGeom>
            <a:noFill/>
            <a:ln w="28575">
              <a:solidFill>
                <a:schemeClr val="accent2"/>
              </a:solidFill>
              <a:round/>
              <a:headEnd/>
              <a:tailEnd/>
            </a:ln>
            <a:effectLst/>
          </p:spPr>
          <p:txBody>
            <a:bodyPr wrap="none" anchor="ctr"/>
            <a:lstStyle/>
            <a:p>
              <a:pPr algn="ctr" eaLnBrk="1" hangingPunct="1">
                <a:defRPr/>
              </a:pPr>
              <a:endParaRPr lang="en-US" sz="2400">
                <a:latin typeface="Times New Roman" pitchFamily="18" charset="0"/>
              </a:endParaRPr>
            </a:p>
          </p:txBody>
        </p:sp>
        <p:sp>
          <p:nvSpPr>
            <p:cNvPr id="4103" name="Oval 7"/>
            <p:cNvSpPr>
              <a:spLocks noChangeArrowheads="1"/>
            </p:cNvSpPr>
            <p:nvPr/>
          </p:nvSpPr>
          <p:spPr bwMode="hidden">
            <a:xfrm flipH="1">
              <a:off x="1486" y="192"/>
              <a:ext cx="695" cy="696"/>
            </a:xfrm>
            <a:prstGeom prst="ellipse">
              <a:avLst/>
            </a:prstGeom>
            <a:noFill/>
            <a:ln w="28575">
              <a:solidFill>
                <a:schemeClr val="accent2"/>
              </a:solidFill>
              <a:round/>
              <a:headEnd/>
              <a:tailEnd/>
            </a:ln>
            <a:effectLst/>
          </p:spPr>
          <p:txBody>
            <a:bodyPr wrap="none" anchor="ctr"/>
            <a:lstStyle/>
            <a:p>
              <a:pPr algn="ctr" eaLnBrk="1" hangingPunct="1">
                <a:defRPr/>
              </a:pPr>
              <a:endParaRPr lang="en-US" sz="2400">
                <a:latin typeface="Times New Roman" pitchFamily="18" charset="0"/>
              </a:endParaRPr>
            </a:p>
          </p:txBody>
        </p:sp>
      </p:grpSp>
      <p:sp>
        <p:nvSpPr>
          <p:cNvPr id="1027" name="Rectangle 8"/>
          <p:cNvSpPr>
            <a:spLocks noGrp="1" noChangeArrowheads="1"/>
          </p:cNvSpPr>
          <p:nvPr>
            <p:ph type="body" idx="1"/>
          </p:nvPr>
        </p:nvSpPr>
        <p:spPr bwMode="auto">
          <a:xfrm>
            <a:off x="457200" y="1600200"/>
            <a:ext cx="8229600" cy="4530725"/>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4105" name="Rectangle 9"/>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000"/>
            </a:lvl1pPr>
          </a:lstStyle>
          <a:p>
            <a:pPr>
              <a:defRPr/>
            </a:pPr>
            <a:endParaRPr lang="en-US"/>
          </a:p>
        </p:txBody>
      </p:sp>
      <p:sp>
        <p:nvSpPr>
          <p:cNvPr id="4106" name="Rectangle 10"/>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eaLnBrk="1" hangingPunct="1">
              <a:defRPr sz="1000"/>
            </a:lvl1pPr>
          </a:lstStyle>
          <a:p>
            <a:pPr>
              <a:defRPr/>
            </a:pPr>
            <a:endParaRPr lang="en-US"/>
          </a:p>
        </p:txBody>
      </p:sp>
      <p:sp>
        <p:nvSpPr>
          <p:cNvPr id="4107" name="Rectangle 11"/>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000"/>
            </a:lvl1pPr>
          </a:lstStyle>
          <a:p>
            <a:pPr>
              <a:defRPr/>
            </a:pPr>
            <a:fld id="{B4ABFAD9-AC93-4598-AF02-FC46456E2847}" type="slidenum">
              <a:rPr lang="en-US"/>
              <a:pPr>
                <a:defRPr/>
              </a:pPr>
              <a:t>‹#›</a:t>
            </a:fld>
            <a:endParaRPr lang="en-US"/>
          </a:p>
        </p:txBody>
      </p:sp>
      <p:sp>
        <p:nvSpPr>
          <p:cNvPr id="1031" name="Rectangle 12"/>
          <p:cNvSpPr>
            <a:spLocks noGrp="1" noChangeArrowheads="1"/>
          </p:cNvSpPr>
          <p:nvPr>
            <p:ph type="title"/>
          </p:nvPr>
        </p:nvSpPr>
        <p:spPr bwMode="auto">
          <a:xfrm>
            <a:off x="457200" y="274638"/>
            <a:ext cx="8229600"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smtClean="0"/>
              <a:t>Click to edit Master title style</a:t>
            </a:r>
          </a:p>
        </p:txBody>
      </p:sp>
    </p:spTree>
  </p:cSld>
  <p:clrMap bg1="lt1" tx1="dk1" bg2="lt2" tx2="dk2" accent1="accent1" accent2="accent2" accent3="accent3" accent4="accent4" accent5="accent5" accent6="accent6" hlink="hlink" folHlink="folHlink"/>
  <p:sldLayoutIdLst>
    <p:sldLayoutId id="2147483713" r:id="rId1"/>
    <p:sldLayoutId id="2147483702" r:id="rId2"/>
    <p:sldLayoutId id="2147483703" r:id="rId3"/>
    <p:sldLayoutId id="2147483704" r:id="rId4"/>
    <p:sldLayoutId id="2147483705" r:id="rId5"/>
    <p:sldLayoutId id="2147483706" r:id="rId6"/>
    <p:sldLayoutId id="2147483707" r:id="rId7"/>
    <p:sldLayoutId id="2147483708" r:id="rId8"/>
    <p:sldLayoutId id="2147483709" r:id="rId9"/>
    <p:sldLayoutId id="2147483710" r:id="rId10"/>
    <p:sldLayoutId id="2147483711" r:id="rId11"/>
    <p:sldLayoutId id="2147483712" r:id="rId12"/>
  </p:sldLayoutIdLst>
  <p:timing>
    <p:tnLst>
      <p:par>
        <p:cTn id="1" dur="indefinite" restart="never" nodeType="tmRoot"/>
      </p:par>
    </p:tnLst>
  </p:timing>
  <p:txStyles>
    <p:titleStyle>
      <a:lvl1pPr algn="l" rtl="0" eaLnBrk="0" fontAlgn="base" hangingPunct="0">
        <a:spcBef>
          <a:spcPct val="0"/>
        </a:spcBef>
        <a:spcAft>
          <a:spcPct val="0"/>
        </a:spcAft>
        <a:defRPr sz="3800">
          <a:solidFill>
            <a:schemeClr val="tx2"/>
          </a:solidFill>
          <a:latin typeface="+mj-lt"/>
          <a:ea typeface="+mj-ea"/>
          <a:cs typeface="+mj-cs"/>
        </a:defRPr>
      </a:lvl1pPr>
      <a:lvl2pPr algn="l" rtl="0" eaLnBrk="0" fontAlgn="base" hangingPunct="0">
        <a:spcBef>
          <a:spcPct val="0"/>
        </a:spcBef>
        <a:spcAft>
          <a:spcPct val="0"/>
        </a:spcAft>
        <a:defRPr sz="3800">
          <a:solidFill>
            <a:schemeClr val="tx2"/>
          </a:solidFill>
          <a:latin typeface="Arial" charset="0"/>
        </a:defRPr>
      </a:lvl2pPr>
      <a:lvl3pPr algn="l" rtl="0" eaLnBrk="0" fontAlgn="base" hangingPunct="0">
        <a:spcBef>
          <a:spcPct val="0"/>
        </a:spcBef>
        <a:spcAft>
          <a:spcPct val="0"/>
        </a:spcAft>
        <a:defRPr sz="3800">
          <a:solidFill>
            <a:schemeClr val="tx2"/>
          </a:solidFill>
          <a:latin typeface="Arial" charset="0"/>
        </a:defRPr>
      </a:lvl3pPr>
      <a:lvl4pPr algn="l" rtl="0" eaLnBrk="0" fontAlgn="base" hangingPunct="0">
        <a:spcBef>
          <a:spcPct val="0"/>
        </a:spcBef>
        <a:spcAft>
          <a:spcPct val="0"/>
        </a:spcAft>
        <a:defRPr sz="3800">
          <a:solidFill>
            <a:schemeClr val="tx2"/>
          </a:solidFill>
          <a:latin typeface="Arial" charset="0"/>
        </a:defRPr>
      </a:lvl4pPr>
      <a:lvl5pPr algn="l" rtl="0" eaLnBrk="0" fontAlgn="base" hangingPunct="0">
        <a:spcBef>
          <a:spcPct val="0"/>
        </a:spcBef>
        <a:spcAft>
          <a:spcPct val="0"/>
        </a:spcAft>
        <a:defRPr sz="3800">
          <a:solidFill>
            <a:schemeClr val="tx2"/>
          </a:solidFill>
          <a:latin typeface="Arial" charset="0"/>
        </a:defRPr>
      </a:lvl5pPr>
      <a:lvl6pPr marL="457200" algn="l" rtl="0" fontAlgn="base">
        <a:spcBef>
          <a:spcPct val="0"/>
        </a:spcBef>
        <a:spcAft>
          <a:spcPct val="0"/>
        </a:spcAft>
        <a:defRPr sz="3800">
          <a:solidFill>
            <a:schemeClr val="tx2"/>
          </a:solidFill>
          <a:latin typeface="Arial" charset="0"/>
        </a:defRPr>
      </a:lvl6pPr>
      <a:lvl7pPr marL="914400" algn="l" rtl="0" fontAlgn="base">
        <a:spcBef>
          <a:spcPct val="0"/>
        </a:spcBef>
        <a:spcAft>
          <a:spcPct val="0"/>
        </a:spcAft>
        <a:defRPr sz="3800">
          <a:solidFill>
            <a:schemeClr val="tx2"/>
          </a:solidFill>
          <a:latin typeface="Arial" charset="0"/>
        </a:defRPr>
      </a:lvl7pPr>
      <a:lvl8pPr marL="1371600" algn="l" rtl="0" fontAlgn="base">
        <a:spcBef>
          <a:spcPct val="0"/>
        </a:spcBef>
        <a:spcAft>
          <a:spcPct val="0"/>
        </a:spcAft>
        <a:defRPr sz="3800">
          <a:solidFill>
            <a:schemeClr val="tx2"/>
          </a:solidFill>
          <a:latin typeface="Arial" charset="0"/>
        </a:defRPr>
      </a:lvl8pPr>
      <a:lvl9pPr marL="1828800" algn="l" rtl="0" fontAlgn="base">
        <a:spcBef>
          <a:spcPct val="0"/>
        </a:spcBef>
        <a:spcAft>
          <a:spcPct val="0"/>
        </a:spcAft>
        <a:defRPr sz="3800">
          <a:solidFill>
            <a:schemeClr val="tx2"/>
          </a:solidFill>
          <a:latin typeface="Arial" charset="0"/>
        </a:defRPr>
      </a:lvl9pPr>
    </p:titleStyle>
    <p:bodyStyle>
      <a:lvl1pPr marL="342900" indent="-342900" algn="l" rtl="0" eaLnBrk="0" fontAlgn="base" hangingPunct="0">
        <a:spcBef>
          <a:spcPct val="20000"/>
        </a:spcBef>
        <a:spcAft>
          <a:spcPct val="0"/>
        </a:spcAft>
        <a:buClr>
          <a:schemeClr val="accent1"/>
        </a:buClr>
        <a:buFont typeface="Wingdings" pitchFamily="2" charset="2"/>
        <a:buChar char="l"/>
        <a:defRPr sz="3200">
          <a:solidFill>
            <a:schemeClr val="tx1"/>
          </a:solidFill>
          <a:latin typeface="+mn-lt"/>
          <a:ea typeface="+mn-ea"/>
          <a:cs typeface="+mn-cs"/>
        </a:defRPr>
      </a:lvl1pPr>
      <a:lvl2pPr marL="742950" indent="-285750" algn="l" rtl="0" eaLnBrk="0" fontAlgn="base" hangingPunct="0">
        <a:spcBef>
          <a:spcPct val="20000"/>
        </a:spcBef>
        <a:spcAft>
          <a:spcPct val="0"/>
        </a:spcAft>
        <a:buClr>
          <a:schemeClr val="accent1"/>
        </a:buClr>
        <a:buFont typeface="Wingdings" pitchFamily="2" charset="2"/>
        <a:buChar char="¡"/>
        <a:defRPr sz="2700">
          <a:solidFill>
            <a:schemeClr val="tx1"/>
          </a:solidFill>
          <a:latin typeface="+mn-lt"/>
        </a:defRPr>
      </a:lvl2pPr>
      <a:lvl3pPr marL="1143000" indent="-228600" algn="l" rtl="0" eaLnBrk="0" fontAlgn="base" hangingPunct="0">
        <a:spcBef>
          <a:spcPct val="20000"/>
        </a:spcBef>
        <a:spcAft>
          <a:spcPct val="0"/>
        </a:spcAft>
        <a:buClr>
          <a:schemeClr val="accent1"/>
        </a:buClr>
        <a:buFont typeface="Wingdings" pitchFamily="2" charset="2"/>
        <a:buChar char="l"/>
        <a:defRPr sz="2300">
          <a:solidFill>
            <a:schemeClr val="tx1"/>
          </a:solidFill>
          <a:latin typeface="+mn-lt"/>
        </a:defRPr>
      </a:lvl3pPr>
      <a:lvl4pPr marL="1600200" indent="-228600" algn="l" rtl="0" eaLnBrk="0" fontAlgn="base" hangingPunct="0">
        <a:spcBef>
          <a:spcPct val="20000"/>
        </a:spcBef>
        <a:spcAft>
          <a:spcPct val="0"/>
        </a:spcAft>
        <a:buClr>
          <a:schemeClr val="accent1"/>
        </a:buClr>
        <a:buChar char="•"/>
        <a:defRPr sz="2000">
          <a:solidFill>
            <a:schemeClr val="tx1"/>
          </a:solidFill>
          <a:latin typeface="+mn-lt"/>
        </a:defRPr>
      </a:lvl4pPr>
      <a:lvl5pPr marL="2057400" indent="-228600" algn="l" rtl="0" eaLnBrk="0" fontAlgn="base" hangingPunct="0">
        <a:spcBef>
          <a:spcPct val="20000"/>
        </a:spcBef>
        <a:spcAft>
          <a:spcPct val="0"/>
        </a:spcAft>
        <a:buClr>
          <a:schemeClr val="accent1"/>
        </a:buClr>
        <a:buFont typeface="Wingdings" pitchFamily="2" charset="2"/>
        <a:buChar char=""/>
        <a:defRPr sz="2000">
          <a:solidFill>
            <a:schemeClr val="tx1"/>
          </a:solidFill>
          <a:latin typeface="+mn-lt"/>
        </a:defRPr>
      </a:lvl5pPr>
      <a:lvl6pPr marL="25146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6pPr>
      <a:lvl7pPr marL="29718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7pPr>
      <a:lvl8pPr marL="34290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8pPr>
      <a:lvl9pPr marL="3886200" indent="-228600" algn="l" rtl="0" fontAlgn="base">
        <a:spcBef>
          <a:spcPct val="20000"/>
        </a:spcBef>
        <a:spcAft>
          <a:spcPct val="0"/>
        </a:spcAft>
        <a:buClr>
          <a:schemeClr val="accent1"/>
        </a:buClr>
        <a:buFont typeface="Wingdings" pitchFamily="2" charset="2"/>
        <a:buChar char=""/>
        <a:defRPr sz="20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6.wmf"/><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acclaimimages.com/_gallery/_pages/0018-0610-2005-0342.html" TargetMode="Externa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8" Type="http://schemas.openxmlformats.org/officeDocument/2006/relationships/hyperlink" Target="http://www.google.com.au/imgres?imgurl=http://nicepetsblog.com/wp-content/uploads/2007/07/humor-2dpets-2d4-resize.jpg&amp;imgrefurl=http://nicepetsblog.com/2007/07/&amp;usg=__GMwSARITLX672_jRewgMqfN6zTc=&amp;h=471&amp;w=435&amp;sz=48&amp;hl=en&amp;start=1&amp;um=1&amp;itbs=1&amp;tbnid=9SJLKJAvrc-C6M:&amp;tbnh=129&amp;tbnw=119&amp;prev=/images?q=unusual+animals+pictures&amp;um=1&amp;hl=en&amp;tbs=isch:1" TargetMode="External"/><Relationship Id="rId3" Type="http://schemas.openxmlformats.org/officeDocument/2006/relationships/image" Target="../media/image8.jpeg"/><Relationship Id="rId7" Type="http://schemas.openxmlformats.org/officeDocument/2006/relationships/image" Target="../media/image10.jpeg"/><Relationship Id="rId2" Type="http://schemas.openxmlformats.org/officeDocument/2006/relationships/hyperlink" Target="http://www.google.com.au/imgres?imgurl=http://www.wpclipart.com/cartoon/aliens/aliens_2/aliens_for_peace.png&amp;imgrefurl=http://www.wpclipart.com/cartoon/aliens/aliens_2/aliens_for_peace.png.html&amp;usg=__E6ux58FgFFiCflHmH6ST_oaGYW4=&amp;h=611&amp;w=317&amp;sz=19&amp;hl=en&amp;start=15&amp;um=1&amp;itbs=1&amp;tbnid=ChO1KJNggn6vJM:&amp;tbnh=136&amp;tbnw=71&amp;prev=/images?q=aliens&amp;um=1&amp;hl=en&amp;tbs=isch:1" TargetMode="External"/><Relationship Id="rId1" Type="http://schemas.openxmlformats.org/officeDocument/2006/relationships/slideLayout" Target="../slideLayouts/slideLayout2.xml"/><Relationship Id="rId6" Type="http://schemas.openxmlformats.org/officeDocument/2006/relationships/hyperlink" Target="http://www.google.com.au/imgres?imgurl=http://www.pearlaviation.com/pearl/Site/images/flying_saucer.jpg&amp;imgrefurl=http://www.pearlaviation.com/pearl/planes.htm&amp;usg=__f3AsoYLGOgpMGbd5tzwd6fOG8ws=&amp;h=488&amp;w=650&amp;sz=39&amp;hl=en&amp;start=1&amp;um=1&amp;itbs=1&amp;tbnid=2-Vj_VE71K08jM:&amp;tbnh=103&amp;tbnw=137&amp;prev=/images?q=flying+saucer&amp;um=1&amp;hl=en&amp;tbs=isch:1" TargetMode="External"/><Relationship Id="rId5" Type="http://schemas.openxmlformats.org/officeDocument/2006/relationships/image" Target="../media/image9.jpeg"/><Relationship Id="rId4" Type="http://schemas.openxmlformats.org/officeDocument/2006/relationships/hyperlink" Target="http://www.google.com.au/imgres?imgurl=http://sfpl.org/teen_blog/wp-content/uploads/2009/10/ghosthunter.jpg&amp;imgrefurl=http://sfpl.org/teen_blog/?cat=15&amp;usg=__f1H_QBdH8kAY9ObgFFV1D875KuE=&amp;h=1944&amp;w=2592&amp;sz=1457&amp;hl=en&amp;start=2&amp;um=1&amp;itbs=1&amp;tbnid=nDID_9RiAjdImM:&amp;tbnh=113&amp;tbnw=150&amp;prev=/images?q=ghosts&amp;um=1&amp;hl=en&amp;sa=N&amp;ndsp=20&amp;tbs=isch:1" TargetMode="External"/><Relationship Id="rId9" Type="http://schemas.openxmlformats.org/officeDocument/2006/relationships/image" Target="../media/image11.jpe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8" Type="http://schemas.openxmlformats.org/officeDocument/2006/relationships/hyperlink" Target="http://en.wikipedia.org/wiki/Premise" TargetMode="External"/><Relationship Id="rId3" Type="http://schemas.openxmlformats.org/officeDocument/2006/relationships/hyperlink" Target="http://en.wikipedia.org/wiki/Understanding" TargetMode="External"/><Relationship Id="rId7" Type="http://schemas.openxmlformats.org/officeDocument/2006/relationships/hyperlink" Target="http://en.wikipedia.org/wiki/Proposition" TargetMode="External"/><Relationship Id="rId2" Type="http://schemas.openxmlformats.org/officeDocument/2006/relationships/hyperlink" Target="http://en.wikipedia.org/wiki/Analysis" TargetMode="External"/><Relationship Id="rId1" Type="http://schemas.openxmlformats.org/officeDocument/2006/relationships/slideLayout" Target="../slideLayouts/slideLayout2.xml"/><Relationship Id="rId6" Type="http://schemas.openxmlformats.org/officeDocument/2006/relationships/hyperlink" Target="http://en.wikipedia.org/wiki/Subject_matter" TargetMode="External"/><Relationship Id="rId5" Type="http://schemas.openxmlformats.org/officeDocument/2006/relationships/hyperlink" Target="http://en.wikipedia.org/wiki/Prediction" TargetMode="External"/><Relationship Id="rId4" Type="http://schemas.openxmlformats.org/officeDocument/2006/relationships/hyperlink" Target="http://en.wikipedia.org/wiki/Explanation" TargetMode="External"/><Relationship Id="rId9" Type="http://schemas.openxmlformats.org/officeDocument/2006/relationships/hyperlink" Target="http://en.wikipedia.org/wiki/Truth" TargetMode="Externa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acclaimimages.com/_gallery/_pages/0018-0610-2005-0342.html"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hyperlink" Target="http://www.acclaimimages.com/_gallery/_pages/0018-0610-2005-0342.html" TargetMode="Externa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hyperlink" Target="http://allpsych.com/biographies/piaget.html"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hyperlink" Target="http://www.youtube.com/watch?v=9yhXjJVFA14&amp;feature=related"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hyperlink" Target="http://images.google.com.au/imgres?imgurl=http://www.e-tutor.com/eNews/issue0507/discipline2.gif&amp;imgrefurl=http://www.e-tutor.com/eNews/issue0507/&amp;h=140&amp;w=122&amp;sz=3&amp;hl=en&amp;start=13&amp;tbnid=1tnsQq6NwS5UOM:&amp;tbnh=93&amp;tbnw=81&amp;prev=/images?q=discipline+problems&amp;gbv=2&amp;hl=en" TargetMode="Externa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image" Target="../media/image18.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xml"/></Relationships>
</file>

<file path=ppt/slides/_rels/slide50.xml.rels><?xml version="1.0" encoding="UTF-8" standalone="yes"?>
<Relationships xmlns="http://schemas.openxmlformats.org/package/2006/relationships"><Relationship Id="rId2" Type="http://schemas.openxmlformats.org/officeDocument/2006/relationships/image" Target="../media/image19.emf"/><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2" Type="http://schemas.openxmlformats.org/officeDocument/2006/relationships/image" Target="../media/image20.emf"/><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images.google.com.au/imgres?imgurl=http://i.dailymail.co.uk/i/pix/2007/06_02/girlDM_228x428.jpg&amp;imgrefurl=http://www.dailymail.co.uk/news/article-476876/Never-make-child-wait-toilet-increase-infection-risk-doctors-warn.html&amp;usg=__v47pnXaZ8_KvbjyfCeRF0Lq6eeM=&amp;h=428&amp;w=228&amp;sz=17&amp;hl=en&amp;start=4&amp;tbnid=zMpl8My5o2HH4M:&amp;tbnh=126&amp;tbnw=67&amp;prev=/images?q=angry+child&amp;gbv=2&amp;hl=en" TargetMode="External"/><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hyperlink" Target="http://images.google.com.au/imgres?imgurl=http://images.buycostumes.com/mgen/merchandiser/21091.jpg&amp;imgrefurl=http://www.buycostumes.com/browse/Kids-Costumes/_/N-3l/Ntt-clown/results1.aspx&amp;usg=___gdf1WtcUKiVFr0zUOjeVIf6aZc=&amp;h=1600&amp;w=1600&amp;sz=171&amp;hl=en&amp;start=16&amp;tbnid=myP-Nd5-sQkLYM:&amp;tbnh=150&amp;tbnw=150&amp;prev=/images?q=happy+child&amp;gbv=2&amp;ndsp=18&amp;hl=en&amp;sa=N" TargetMode="External"/><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2" Type="http://schemas.openxmlformats.org/officeDocument/2006/relationships/hyperlink" Target="http://www.youtube.com/watch?v=FFMz8JRg8Y8&amp;feature=related"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827088" y="765175"/>
            <a:ext cx="7772400" cy="1470025"/>
          </a:xfrm>
        </p:spPr>
        <p:txBody>
          <a:bodyPr/>
          <a:lstStyle/>
          <a:p>
            <a:pPr algn="ctr" eaLnBrk="1" hangingPunct="1"/>
            <a:r>
              <a:rPr lang="en-US" sz="4000" smtClean="0"/>
              <a:t>Welcome to ED 2425</a:t>
            </a:r>
            <a:br>
              <a:rPr lang="en-US" sz="4000" smtClean="0"/>
            </a:br>
            <a:r>
              <a:rPr lang="en-US" sz="4000" smtClean="0"/>
              <a:t>Psychological Principles of Classroom Management</a:t>
            </a:r>
          </a:p>
        </p:txBody>
      </p:sp>
      <p:pic>
        <p:nvPicPr>
          <p:cNvPr id="3075" name="Picture 3" descr="View Details"/>
          <p:cNvPicPr>
            <a:picLocks noChangeAspect="1" noChangeArrowheads="1"/>
          </p:cNvPicPr>
          <p:nvPr/>
        </p:nvPicPr>
        <p:blipFill>
          <a:blip r:embed="rId2" cstate="print"/>
          <a:srcRect/>
          <a:stretch>
            <a:fillRect/>
          </a:stretch>
        </p:blipFill>
        <p:spPr bwMode="auto">
          <a:xfrm>
            <a:off x="2843213" y="2971800"/>
            <a:ext cx="3384550" cy="3384550"/>
          </a:xfrm>
          <a:prstGeom prst="rect">
            <a:avLst/>
          </a:prstGeom>
          <a:noFill/>
          <a:ln w="9525">
            <a:noFill/>
            <a:miter lim="800000"/>
            <a:headEnd/>
            <a:tailEnd/>
          </a:ln>
        </p:spPr>
      </p:pic>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pPr eaLnBrk="1" hangingPunct="1"/>
            <a:r>
              <a:rPr lang="en-AU" b="1" smtClean="0"/>
              <a:t>Extensions and penalties</a:t>
            </a:r>
            <a:endParaRPr lang="en-US" b="1" smtClean="0"/>
          </a:p>
        </p:txBody>
      </p:sp>
      <p:sp>
        <p:nvSpPr>
          <p:cNvPr id="13315" name="Rectangle 3"/>
          <p:cNvSpPr>
            <a:spLocks noGrp="1" noChangeArrowheads="1"/>
          </p:cNvSpPr>
          <p:nvPr>
            <p:ph type="body" idx="1"/>
          </p:nvPr>
        </p:nvSpPr>
        <p:spPr/>
        <p:txBody>
          <a:bodyPr/>
          <a:lstStyle/>
          <a:p>
            <a:pPr eaLnBrk="1" hangingPunct="1"/>
            <a:r>
              <a:rPr lang="en-AU" sz="2800" smtClean="0"/>
              <a:t>Extensions must be applied for at least a week in advance of the due date of the assignment and will not be granted unless there are exceptional circumstances</a:t>
            </a:r>
            <a:r>
              <a:rPr lang="en-US" sz="2800" smtClean="0"/>
              <a:t> </a:t>
            </a:r>
          </a:p>
          <a:p>
            <a:pPr eaLnBrk="1" hangingPunct="1"/>
            <a:r>
              <a:rPr lang="en-AU" sz="2800" smtClean="0"/>
              <a:t>An assessment item submitted after the due date is subject to the penalty of 10% deduction of the total value of the item for each day that it is overdue.  All assessment items must be submitted even if they are overdue.</a:t>
            </a:r>
            <a:endParaRPr lang="en-US" sz="2800" smtClean="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Let’s Start.....</a:t>
            </a:r>
            <a:endParaRPr lang="en-AU" dirty="0"/>
          </a:p>
        </p:txBody>
      </p:sp>
      <p:pic>
        <p:nvPicPr>
          <p:cNvPr id="1028" name="Picture 4" descr="http://www.cartoonstock.com/newscartoons/cartoonists/aba/lowres/aban401l.jpg"/>
          <p:cNvPicPr>
            <a:picLocks noChangeAspect="1" noChangeArrowheads="1"/>
          </p:cNvPicPr>
          <p:nvPr/>
        </p:nvPicPr>
        <p:blipFill>
          <a:blip r:embed="rId2" cstate="print"/>
          <a:srcRect/>
          <a:stretch>
            <a:fillRect/>
          </a:stretch>
        </p:blipFill>
        <p:spPr bwMode="auto">
          <a:xfrm>
            <a:off x="1835696" y="1484783"/>
            <a:ext cx="5400600" cy="5238583"/>
          </a:xfrm>
          <a:prstGeom prst="rect">
            <a:avLst/>
          </a:prstGeom>
          <a:noFill/>
        </p:spPr>
      </p:pic>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Classroom Management Theory</a:t>
            </a:r>
            <a:endParaRPr lang="en-AU" dirty="0"/>
          </a:p>
        </p:txBody>
      </p:sp>
      <p:sp>
        <p:nvSpPr>
          <p:cNvPr id="3" name="Content Placeholder 2"/>
          <p:cNvSpPr>
            <a:spLocks noGrp="1"/>
          </p:cNvSpPr>
          <p:nvPr>
            <p:ph idx="1"/>
          </p:nvPr>
        </p:nvSpPr>
        <p:spPr/>
        <p:txBody>
          <a:bodyPr/>
          <a:lstStyle/>
          <a:p>
            <a:r>
              <a:rPr lang="en-AU" dirty="0" smtClean="0"/>
              <a:t>Why is it important?</a:t>
            </a:r>
          </a:p>
          <a:p>
            <a:pPr>
              <a:buFontTx/>
              <a:buChar char="-"/>
            </a:pPr>
            <a:r>
              <a:rPr lang="en-AU" dirty="0" smtClean="0"/>
              <a:t>Successful practice requires an </a:t>
            </a:r>
            <a:r>
              <a:rPr lang="en-AU" dirty="0" smtClean="0">
                <a:solidFill>
                  <a:srgbClr val="FF0000"/>
                </a:solidFill>
              </a:rPr>
              <a:t>understanding</a:t>
            </a:r>
            <a:r>
              <a:rPr lang="en-AU" dirty="0" smtClean="0"/>
              <a:t>, being able to </a:t>
            </a:r>
            <a:r>
              <a:rPr lang="en-AU" dirty="0" smtClean="0">
                <a:solidFill>
                  <a:srgbClr val="FF0000"/>
                </a:solidFill>
              </a:rPr>
              <a:t>make sense of student behaviour.</a:t>
            </a:r>
          </a:p>
          <a:p>
            <a:pPr>
              <a:buFontTx/>
              <a:buChar char="-"/>
            </a:pPr>
            <a:r>
              <a:rPr lang="en-AU" dirty="0" smtClean="0"/>
              <a:t>Understanding theory will enable you to teach better, to explain and justify your teaching</a:t>
            </a:r>
          </a:p>
          <a:p>
            <a:pPr>
              <a:buFontTx/>
              <a:buChar char="-"/>
            </a:pPr>
            <a:endParaRPr lang="en-AU" dirty="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Praxis &amp; Nexus</a:t>
            </a:r>
            <a:endParaRPr lang="en-AU" dirty="0"/>
          </a:p>
        </p:txBody>
      </p:sp>
      <p:sp>
        <p:nvSpPr>
          <p:cNvPr id="3" name="Content Placeholder 2"/>
          <p:cNvSpPr>
            <a:spLocks noGrp="1"/>
          </p:cNvSpPr>
          <p:nvPr>
            <p:ph idx="1"/>
          </p:nvPr>
        </p:nvSpPr>
        <p:spPr/>
        <p:txBody>
          <a:bodyPr/>
          <a:lstStyle/>
          <a:p>
            <a:r>
              <a:rPr lang="en-AU" dirty="0" smtClean="0">
                <a:solidFill>
                  <a:srgbClr val="FF0000"/>
                </a:solidFill>
              </a:rPr>
              <a:t>Praxis</a:t>
            </a:r>
            <a:r>
              <a:rPr lang="en-AU" dirty="0" smtClean="0"/>
              <a:t> – the application of theory into practice</a:t>
            </a:r>
          </a:p>
          <a:p>
            <a:r>
              <a:rPr lang="en-AU" dirty="0" smtClean="0">
                <a:solidFill>
                  <a:srgbClr val="FF0000"/>
                </a:solidFill>
              </a:rPr>
              <a:t>Nexus</a:t>
            </a:r>
            <a:r>
              <a:rPr lang="en-AU" dirty="0" smtClean="0"/>
              <a:t> – the relationship that exists between the two</a:t>
            </a:r>
          </a:p>
          <a:p>
            <a:endParaRPr lang="en-AU" dirty="0" smtClean="0"/>
          </a:p>
          <a:p>
            <a:r>
              <a:rPr lang="en-AU" i="1" dirty="0" smtClean="0"/>
              <a:t>You can’t have one without the other</a:t>
            </a:r>
          </a:p>
          <a:p>
            <a:pPr>
              <a:buNone/>
            </a:pPr>
            <a:endParaRPr lang="en-AU" i="1" dirty="0" smtClean="0"/>
          </a:p>
          <a:p>
            <a:r>
              <a:rPr lang="en-AU" dirty="0" smtClean="0"/>
              <a:t>Teachers engage in informed praxis and can explain and justify their answers.</a:t>
            </a:r>
            <a:endParaRPr lang="en-A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Changing Views</a:t>
            </a:r>
            <a:endParaRPr lang="en-AU" dirty="0"/>
          </a:p>
        </p:txBody>
      </p:sp>
      <p:sp>
        <p:nvSpPr>
          <p:cNvPr id="3" name="Content Placeholder 2"/>
          <p:cNvSpPr>
            <a:spLocks noGrp="1"/>
          </p:cNvSpPr>
          <p:nvPr>
            <p:ph idx="1"/>
          </p:nvPr>
        </p:nvSpPr>
        <p:spPr/>
        <p:txBody>
          <a:bodyPr/>
          <a:lstStyle/>
          <a:p>
            <a:r>
              <a:rPr lang="en-AU" dirty="0" smtClean="0"/>
              <a:t>CSI – Classroom Management</a:t>
            </a:r>
          </a:p>
          <a:p>
            <a:endParaRPr lang="en-AU" dirty="0" smtClean="0"/>
          </a:p>
          <a:p>
            <a:r>
              <a:rPr lang="en-AU" dirty="0" smtClean="0"/>
              <a:t>CSI – Discipline</a:t>
            </a:r>
          </a:p>
          <a:p>
            <a:endParaRPr lang="en-AU" dirty="0" smtClean="0"/>
          </a:p>
          <a:p>
            <a:r>
              <a:rPr lang="en-AU" dirty="0" smtClean="0"/>
              <a:t>Think Pair Share</a:t>
            </a:r>
          </a:p>
          <a:p>
            <a:r>
              <a:rPr lang="en-AU" dirty="0" smtClean="0"/>
              <a:t>Is your thinking similar for both? </a:t>
            </a:r>
          </a:p>
          <a:p>
            <a:pPr>
              <a:buNone/>
            </a:pPr>
            <a:endParaRPr lang="en-A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Classroom Management</a:t>
            </a:r>
            <a:endParaRPr lang="en-AU" dirty="0"/>
          </a:p>
        </p:txBody>
      </p:sp>
      <p:sp>
        <p:nvSpPr>
          <p:cNvPr id="3" name="Content Placeholder 2"/>
          <p:cNvSpPr>
            <a:spLocks noGrp="1"/>
          </p:cNvSpPr>
          <p:nvPr>
            <p:ph idx="1"/>
          </p:nvPr>
        </p:nvSpPr>
        <p:spPr/>
        <p:txBody>
          <a:bodyPr/>
          <a:lstStyle/>
          <a:p>
            <a:r>
              <a:rPr lang="en-AU" dirty="0" smtClean="0">
                <a:solidFill>
                  <a:srgbClr val="FF0000"/>
                </a:solidFill>
              </a:rPr>
              <a:t>Do you believe that student behaviour needs to be controlled?</a:t>
            </a:r>
          </a:p>
          <a:p>
            <a:r>
              <a:rPr lang="en-AU" dirty="0" smtClean="0"/>
              <a:t>It’s about maintaining on task behaviour and reducing off task behaviour. </a:t>
            </a:r>
            <a:r>
              <a:rPr lang="en-AU" sz="2000" dirty="0" smtClean="0"/>
              <a:t>(</a:t>
            </a:r>
            <a:r>
              <a:rPr lang="en-AU" sz="2000" dirty="0" err="1" smtClean="0"/>
              <a:t>Vasa</a:t>
            </a:r>
            <a:r>
              <a:rPr lang="en-AU" sz="2000" dirty="0" smtClean="0"/>
              <a:t> 1984)</a:t>
            </a:r>
          </a:p>
          <a:p>
            <a:pPr>
              <a:buNone/>
            </a:pPr>
            <a:r>
              <a:rPr lang="en-AU" dirty="0" smtClean="0"/>
              <a:t>OR</a:t>
            </a:r>
          </a:p>
          <a:p>
            <a:r>
              <a:rPr lang="en-AU" dirty="0" smtClean="0">
                <a:solidFill>
                  <a:srgbClr val="FF0000"/>
                </a:solidFill>
              </a:rPr>
              <a:t>Do you believe that it’s not about trying to control behaviour but about preparing students for the future?</a:t>
            </a:r>
            <a:endParaRPr lang="en-AU" dirty="0">
              <a:solidFill>
                <a:srgbClr val="FF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Rectangle 2"/>
          <p:cNvSpPr>
            <a:spLocks noGrp="1" noChangeArrowheads="1"/>
          </p:cNvSpPr>
          <p:nvPr>
            <p:ph type="title"/>
          </p:nvPr>
        </p:nvSpPr>
        <p:spPr/>
        <p:txBody>
          <a:bodyPr/>
          <a:lstStyle/>
          <a:p>
            <a:pPr eaLnBrk="1" hangingPunct="1"/>
            <a:r>
              <a:rPr lang="en-AU" smtClean="0"/>
              <a:t>Discipline</a:t>
            </a:r>
            <a:endParaRPr lang="en-US" smtClean="0"/>
          </a:p>
        </p:txBody>
      </p:sp>
      <p:sp>
        <p:nvSpPr>
          <p:cNvPr id="68611" name="Rectangle 3"/>
          <p:cNvSpPr>
            <a:spLocks noGrp="1" noChangeArrowheads="1"/>
          </p:cNvSpPr>
          <p:nvPr>
            <p:ph type="body" idx="1"/>
          </p:nvPr>
        </p:nvSpPr>
        <p:spPr/>
        <p:txBody>
          <a:bodyPr/>
          <a:lstStyle/>
          <a:p>
            <a:pPr eaLnBrk="1" hangingPunct="1"/>
            <a:r>
              <a:rPr lang="en-AU" smtClean="0"/>
              <a:t>Discipline is intended to suppress, control and redirect misbehaviour – behaviour that is aggressive, immoral, or disruptive to learning. </a:t>
            </a:r>
            <a:endParaRPr lang="en-US" smtClean="0"/>
          </a:p>
        </p:txBody>
      </p:sp>
      <p:pic>
        <p:nvPicPr>
          <p:cNvPr id="68612" name="Picture 4" descr="8teddy"/>
          <p:cNvPicPr>
            <a:picLocks noChangeAspect="1" noChangeArrowheads="1"/>
          </p:cNvPicPr>
          <p:nvPr/>
        </p:nvPicPr>
        <p:blipFill>
          <a:blip r:embed="rId2" cstate="print"/>
          <a:srcRect/>
          <a:stretch>
            <a:fillRect/>
          </a:stretch>
        </p:blipFill>
        <p:spPr bwMode="auto">
          <a:xfrm>
            <a:off x="3995738" y="3789363"/>
            <a:ext cx="2378075" cy="2859087"/>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Rectangle 2"/>
          <p:cNvSpPr>
            <a:spLocks noGrp="1" noChangeArrowheads="1"/>
          </p:cNvSpPr>
          <p:nvPr>
            <p:ph type="title"/>
          </p:nvPr>
        </p:nvSpPr>
        <p:spPr/>
        <p:txBody>
          <a:bodyPr/>
          <a:lstStyle/>
          <a:p>
            <a:pPr eaLnBrk="1" hangingPunct="1"/>
            <a:r>
              <a:rPr lang="en-AU" smtClean="0"/>
              <a:t>The concern about discipline</a:t>
            </a:r>
            <a:endParaRPr lang="en-US" smtClean="0"/>
          </a:p>
        </p:txBody>
      </p:sp>
      <p:sp>
        <p:nvSpPr>
          <p:cNvPr id="69635" name="Rectangle 3"/>
          <p:cNvSpPr>
            <a:spLocks noGrp="1" noChangeArrowheads="1"/>
          </p:cNvSpPr>
          <p:nvPr>
            <p:ph type="body" idx="1"/>
          </p:nvPr>
        </p:nvSpPr>
        <p:spPr/>
        <p:txBody>
          <a:bodyPr/>
          <a:lstStyle/>
          <a:p>
            <a:pPr eaLnBrk="1" hangingPunct="1"/>
            <a:r>
              <a:rPr lang="en-AU" dirty="0" smtClean="0"/>
              <a:t>This concern is not waning; rather it is growing stronger. </a:t>
            </a:r>
          </a:p>
          <a:p>
            <a:pPr eaLnBrk="1" hangingPunct="1"/>
            <a:r>
              <a:rPr lang="en-AU" dirty="0" smtClean="0"/>
              <a:t>Numerous studies have listed discipline as one of the major problems and factors in the high number of teachers leaving. </a:t>
            </a:r>
          </a:p>
          <a:p>
            <a:pPr eaLnBrk="1" hangingPunct="1"/>
            <a:r>
              <a:rPr lang="en-AU" dirty="0" smtClean="0"/>
              <a:t>Research suggests that up to 1/3 of newly appointed teachers will resign or ‘burn out’  </a:t>
            </a:r>
            <a:r>
              <a:rPr lang="en-AU" dirty="0" smtClean="0"/>
              <a:t>in the first </a:t>
            </a:r>
            <a:r>
              <a:rPr lang="en-AU" dirty="0" smtClean="0"/>
              <a:t>3-5 years of teaching.</a:t>
            </a:r>
          </a:p>
          <a:p>
            <a:pPr eaLnBrk="1" hangingPunct="1"/>
            <a:r>
              <a:rPr lang="en-AU" sz="1200" dirty="0" smtClean="0"/>
              <a:t>(OECD 2005, 2004; </a:t>
            </a:r>
            <a:r>
              <a:rPr lang="en-AU" sz="1200" dirty="0" err="1" smtClean="0"/>
              <a:t>Skilbeck</a:t>
            </a:r>
            <a:r>
              <a:rPr lang="en-AU" sz="1200" dirty="0" smtClean="0"/>
              <a:t> &amp; Connell 2003; </a:t>
            </a:r>
            <a:r>
              <a:rPr lang="en-AU" sz="1200" dirty="0" err="1" smtClean="0"/>
              <a:t>Smithers</a:t>
            </a:r>
            <a:r>
              <a:rPr lang="en-AU" sz="1200" dirty="0" smtClean="0"/>
              <a:t> &amp; Robinson 2003; Hunt &amp; </a:t>
            </a:r>
            <a:r>
              <a:rPr lang="en-AU" sz="1200" dirty="0" smtClean="0"/>
              <a:t>C</a:t>
            </a:r>
            <a:r>
              <a:rPr lang="en-AU" sz="1200" dirty="0" smtClean="0"/>
              <a:t>arroll 2003; </a:t>
            </a:r>
            <a:r>
              <a:rPr lang="en-AU" sz="1200" dirty="0" err="1" smtClean="0"/>
              <a:t>Feiman</a:t>
            </a:r>
            <a:r>
              <a:rPr lang="en-AU" sz="1200" dirty="0" smtClean="0"/>
              <a:t> </a:t>
            </a:r>
            <a:r>
              <a:rPr lang="en-AU" sz="1200" dirty="0" err="1" smtClean="0"/>
              <a:t>Nemser</a:t>
            </a:r>
            <a:r>
              <a:rPr lang="en-AU" sz="1200" dirty="0" smtClean="0"/>
              <a:t> 2001; Ramsey 2000; Australian Senate 1998)</a:t>
            </a:r>
            <a:endParaRPr lang="en-AU" sz="1200" dirty="0" smtClean="0"/>
          </a:p>
          <a:p>
            <a:pPr eaLnBrk="1" hangingPunct="1"/>
            <a:endParaRPr lang="en-US" sz="1000" dirty="0" smtClean="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435280" cy="1143000"/>
          </a:xfrm>
        </p:spPr>
        <p:txBody>
          <a:bodyPr/>
          <a:lstStyle/>
          <a:p>
            <a:r>
              <a:rPr lang="en-AU" dirty="0" smtClean="0"/>
              <a:t>Classroom Management as Discipline</a:t>
            </a:r>
            <a:endParaRPr lang="en-AU" dirty="0"/>
          </a:p>
        </p:txBody>
      </p:sp>
      <p:sp>
        <p:nvSpPr>
          <p:cNvPr id="3" name="Content Placeholder 2"/>
          <p:cNvSpPr>
            <a:spLocks noGrp="1"/>
          </p:cNvSpPr>
          <p:nvPr>
            <p:ph idx="1"/>
          </p:nvPr>
        </p:nvSpPr>
        <p:spPr/>
        <p:txBody>
          <a:bodyPr/>
          <a:lstStyle/>
          <a:p>
            <a:r>
              <a:rPr lang="en-AU" dirty="0" smtClean="0"/>
              <a:t>Discipline – a noun and a verb</a:t>
            </a:r>
          </a:p>
          <a:p>
            <a:r>
              <a:rPr lang="en-AU" i="1" dirty="0" smtClean="0"/>
              <a:t>N – </a:t>
            </a:r>
            <a:r>
              <a:rPr lang="en-AU" dirty="0" smtClean="0"/>
              <a:t>the rules established to maintain classroom order</a:t>
            </a:r>
          </a:p>
          <a:p>
            <a:r>
              <a:rPr lang="en-AU" i="1" dirty="0" smtClean="0"/>
              <a:t>V </a:t>
            </a:r>
            <a:r>
              <a:rPr lang="en-AU" dirty="0" smtClean="0"/>
              <a:t>– what teachers do to help students effectively behave at school</a:t>
            </a:r>
          </a:p>
          <a:p>
            <a:r>
              <a:rPr lang="en-AU" dirty="0" smtClean="0"/>
              <a:t>Classroom management as discipline is embedded in psychological theories of behaviour modification.</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Rectangle 2"/>
          <p:cNvSpPr>
            <a:spLocks noGrp="1" noChangeArrowheads="1"/>
          </p:cNvSpPr>
          <p:nvPr>
            <p:ph type="title"/>
          </p:nvPr>
        </p:nvSpPr>
        <p:spPr/>
        <p:txBody>
          <a:bodyPr/>
          <a:lstStyle/>
          <a:p>
            <a:pPr eaLnBrk="1" hangingPunct="1"/>
            <a:r>
              <a:rPr lang="en-AU" dirty="0" smtClean="0"/>
              <a:t>Three </a:t>
            </a:r>
            <a:r>
              <a:rPr lang="en-AU" dirty="0" smtClean="0"/>
              <a:t>Theoretical Bases of </a:t>
            </a:r>
            <a:r>
              <a:rPr lang="en-AU" dirty="0" smtClean="0"/>
              <a:t>discipline</a:t>
            </a:r>
            <a:endParaRPr lang="en-US" dirty="0" smtClean="0"/>
          </a:p>
        </p:txBody>
      </p:sp>
      <p:sp>
        <p:nvSpPr>
          <p:cNvPr id="70659" name="Rectangle 3"/>
          <p:cNvSpPr>
            <a:spLocks noGrp="1" noChangeArrowheads="1"/>
          </p:cNvSpPr>
          <p:nvPr>
            <p:ph type="body" idx="1"/>
          </p:nvPr>
        </p:nvSpPr>
        <p:spPr/>
        <p:txBody>
          <a:bodyPr/>
          <a:lstStyle/>
          <a:p>
            <a:pPr eaLnBrk="1" hangingPunct="1">
              <a:lnSpc>
                <a:spcPct val="80000"/>
              </a:lnSpc>
              <a:buNone/>
            </a:pPr>
            <a:r>
              <a:rPr lang="en-AU" sz="2800" i="1" dirty="0" smtClean="0"/>
              <a:t>Each is based in educational philosophies and theories of child development and discipline.</a:t>
            </a:r>
          </a:p>
          <a:p>
            <a:pPr eaLnBrk="1" hangingPunct="1">
              <a:lnSpc>
                <a:spcPct val="80000"/>
              </a:lnSpc>
            </a:pPr>
            <a:r>
              <a:rPr lang="en-AU" sz="2800" i="1" dirty="0" smtClean="0">
                <a:solidFill>
                  <a:srgbClr val="FF0000"/>
                </a:solidFill>
              </a:rPr>
              <a:t>Management </a:t>
            </a:r>
            <a:r>
              <a:rPr lang="en-AU" sz="2800" i="1" dirty="0" smtClean="0">
                <a:solidFill>
                  <a:srgbClr val="FF0000"/>
                </a:solidFill>
              </a:rPr>
              <a:t>theories – limited student </a:t>
            </a:r>
            <a:r>
              <a:rPr lang="en-AU" sz="2800" i="1" dirty="0" smtClean="0">
                <a:solidFill>
                  <a:srgbClr val="FF0000"/>
                </a:solidFill>
              </a:rPr>
              <a:t>autonomy (noun)</a:t>
            </a:r>
            <a:endParaRPr lang="en-AU" sz="2800" i="1" dirty="0" smtClean="0">
              <a:solidFill>
                <a:srgbClr val="FF0000"/>
              </a:solidFill>
            </a:endParaRPr>
          </a:p>
          <a:p>
            <a:pPr eaLnBrk="1" hangingPunct="1">
              <a:lnSpc>
                <a:spcPct val="80000"/>
              </a:lnSpc>
              <a:buFont typeface="Wingdings" pitchFamily="2" charset="2"/>
              <a:buNone/>
            </a:pPr>
            <a:r>
              <a:rPr lang="en-AU" sz="2800" i="1" dirty="0" smtClean="0"/>
              <a:t>Models – behaviour modification / assertive discipline</a:t>
            </a:r>
          </a:p>
          <a:p>
            <a:pPr eaLnBrk="1" hangingPunct="1">
              <a:lnSpc>
                <a:spcPct val="80000"/>
              </a:lnSpc>
            </a:pPr>
            <a:r>
              <a:rPr lang="en-AU" sz="2800" i="1" dirty="0" smtClean="0">
                <a:solidFill>
                  <a:srgbClr val="FF0000"/>
                </a:solidFill>
              </a:rPr>
              <a:t>Leadership theories (verb)</a:t>
            </a:r>
            <a:endParaRPr lang="en-AU" sz="2800" i="1" dirty="0" smtClean="0">
              <a:solidFill>
                <a:srgbClr val="FF0000"/>
              </a:solidFill>
            </a:endParaRPr>
          </a:p>
          <a:p>
            <a:pPr eaLnBrk="1" hangingPunct="1">
              <a:lnSpc>
                <a:spcPct val="80000"/>
              </a:lnSpc>
              <a:buFont typeface="Wingdings" pitchFamily="2" charset="2"/>
              <a:buNone/>
            </a:pPr>
            <a:r>
              <a:rPr lang="en-AU" sz="2800" i="1" dirty="0" smtClean="0"/>
              <a:t>Models – democratic discipline / choice / positive behaviour leadership</a:t>
            </a:r>
          </a:p>
          <a:p>
            <a:pPr eaLnBrk="1" hangingPunct="1">
              <a:lnSpc>
                <a:spcPct val="80000"/>
              </a:lnSpc>
            </a:pPr>
            <a:r>
              <a:rPr lang="en-AU" sz="2800" i="1" dirty="0" smtClean="0">
                <a:solidFill>
                  <a:srgbClr val="FF0000"/>
                </a:solidFill>
              </a:rPr>
              <a:t>Non directive intervention (verb)</a:t>
            </a:r>
            <a:endParaRPr lang="en-AU" sz="2800" i="1" dirty="0" smtClean="0">
              <a:solidFill>
                <a:srgbClr val="FF0000"/>
              </a:solidFill>
            </a:endParaRPr>
          </a:p>
          <a:p>
            <a:pPr eaLnBrk="1" hangingPunct="1">
              <a:lnSpc>
                <a:spcPct val="80000"/>
              </a:lnSpc>
              <a:buFont typeface="Wingdings" pitchFamily="2" charset="2"/>
              <a:buNone/>
            </a:pPr>
            <a:r>
              <a:rPr lang="en-AU" sz="2800" i="1" dirty="0" smtClean="0"/>
              <a:t>Models – teacher effectiveness training / responsible thinking process / pain</a:t>
            </a:r>
          </a:p>
          <a:p>
            <a:pPr algn="ctr" eaLnBrk="1" hangingPunct="1">
              <a:lnSpc>
                <a:spcPct val="80000"/>
              </a:lnSpc>
              <a:buFont typeface="Wingdings" pitchFamily="2" charset="2"/>
              <a:buNone/>
            </a:pPr>
            <a:endParaRPr lang="en-AU" sz="2800" i="1" dirty="0" smtClean="0"/>
          </a:p>
          <a:p>
            <a:pPr eaLnBrk="1" hangingPunct="1">
              <a:lnSpc>
                <a:spcPct val="80000"/>
              </a:lnSpc>
              <a:buFont typeface="Wingdings" pitchFamily="2" charset="2"/>
              <a:buNone/>
            </a:pPr>
            <a:endParaRPr lang="en-US" sz="2800" i="1" dirty="0"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4" descr="cartoon"/>
          <p:cNvPicPr>
            <a:picLocks noChangeAspect="1" noChangeArrowheads="1"/>
          </p:cNvPicPr>
          <p:nvPr/>
        </p:nvPicPr>
        <p:blipFill>
          <a:blip r:embed="rId2" cstate="print"/>
          <a:srcRect/>
          <a:stretch>
            <a:fillRect/>
          </a:stretch>
        </p:blipFill>
        <p:spPr bwMode="auto">
          <a:xfrm>
            <a:off x="1763688" y="404664"/>
            <a:ext cx="5864155" cy="5616476"/>
          </a:xfrm>
          <a:prstGeom prst="rect">
            <a:avLst/>
          </a:prstGeom>
          <a:noFill/>
          <a:ln w="9525">
            <a:noFill/>
            <a:miter lim="800000"/>
            <a:headEnd/>
            <a:tailEnd/>
          </a:ln>
        </p:spPr>
      </p:pic>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95536" y="692696"/>
            <a:ext cx="8229600" cy="5472608"/>
          </a:xfrm>
        </p:spPr>
        <p:txBody>
          <a:bodyPr/>
          <a:lstStyle/>
          <a:p>
            <a:r>
              <a:rPr lang="en-AU" sz="2800" dirty="0" smtClean="0">
                <a:solidFill>
                  <a:srgbClr val="FF0000"/>
                </a:solidFill>
              </a:rPr>
              <a:t>Management</a:t>
            </a:r>
            <a:r>
              <a:rPr lang="en-AU" sz="2800" dirty="0" smtClean="0"/>
              <a:t> – high level of teacher control – teachers carefully monitor and supervise student behaviour - low level of student autonomy - focus is on modifying observable behaviours</a:t>
            </a:r>
          </a:p>
          <a:p>
            <a:r>
              <a:rPr lang="en-AU" sz="2800" dirty="0" smtClean="0">
                <a:solidFill>
                  <a:srgbClr val="FF0000"/>
                </a:solidFill>
              </a:rPr>
              <a:t>Leadership </a:t>
            </a:r>
            <a:r>
              <a:rPr lang="en-AU" sz="2800" dirty="0" smtClean="0"/>
              <a:t>– students develop from a balance of both social and personal experiences and characteristics – freedom given to children when they become able to use it responsibly</a:t>
            </a:r>
          </a:p>
          <a:p>
            <a:r>
              <a:rPr lang="en-AU" sz="2800" dirty="0" smtClean="0">
                <a:solidFill>
                  <a:srgbClr val="FF0000"/>
                </a:solidFill>
              </a:rPr>
              <a:t>Non directive </a:t>
            </a:r>
            <a:r>
              <a:rPr lang="en-AU" sz="2800" dirty="0" smtClean="0"/>
              <a:t>– children are intrinsically capable of self direction – high level of student autonomy and low level teacher control – unlimited freedom</a:t>
            </a:r>
            <a:endParaRPr lang="en-AU" sz="2800"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pPr algn="ctr" eaLnBrk="1" hangingPunct="1"/>
            <a:r>
              <a:rPr lang="en-US" sz="3400" smtClean="0"/>
              <a:t>Teachers, Teaching &amp; Educational Psychology</a:t>
            </a:r>
          </a:p>
        </p:txBody>
      </p:sp>
      <p:sp>
        <p:nvSpPr>
          <p:cNvPr id="16387" name="Rectangle 3"/>
          <p:cNvSpPr>
            <a:spLocks noGrp="1" noChangeArrowheads="1"/>
          </p:cNvSpPr>
          <p:nvPr>
            <p:ph type="body" idx="1"/>
          </p:nvPr>
        </p:nvSpPr>
        <p:spPr>
          <a:xfrm>
            <a:off x="457200" y="1600200"/>
            <a:ext cx="8362950" cy="4530725"/>
          </a:xfrm>
        </p:spPr>
        <p:txBody>
          <a:bodyPr/>
          <a:lstStyle/>
          <a:p>
            <a:pPr eaLnBrk="1" hangingPunct="1"/>
            <a:endParaRPr lang="en-US" sz="1800" b="1" smtClean="0"/>
          </a:p>
          <a:p>
            <a:pPr eaLnBrk="1" hangingPunct="1"/>
            <a:endParaRPr lang="en-US" sz="1800" b="1" smtClean="0"/>
          </a:p>
          <a:p>
            <a:pPr eaLnBrk="1" hangingPunct="1"/>
            <a:endParaRPr lang="en-US" sz="1800" b="1" smtClean="0"/>
          </a:p>
          <a:p>
            <a:pPr eaLnBrk="1" hangingPunct="1"/>
            <a:endParaRPr lang="en-US" sz="1800" b="1" smtClean="0"/>
          </a:p>
          <a:p>
            <a:pPr eaLnBrk="1" hangingPunct="1"/>
            <a:endParaRPr lang="en-US" sz="1800" b="1" smtClean="0"/>
          </a:p>
          <a:p>
            <a:pPr eaLnBrk="1" hangingPunct="1"/>
            <a:endParaRPr lang="en-US" sz="1800" b="1" smtClean="0"/>
          </a:p>
          <a:p>
            <a:pPr eaLnBrk="1" hangingPunct="1"/>
            <a:endParaRPr lang="en-US" sz="1800" b="1" smtClean="0"/>
          </a:p>
          <a:p>
            <a:pPr eaLnBrk="1" hangingPunct="1"/>
            <a:endParaRPr lang="en-US" sz="1800" b="1" smtClean="0"/>
          </a:p>
          <a:p>
            <a:pPr eaLnBrk="1" hangingPunct="1"/>
            <a:endParaRPr lang="en-US" sz="1800" b="1" smtClean="0"/>
          </a:p>
          <a:p>
            <a:pPr eaLnBrk="1" hangingPunct="1"/>
            <a:endParaRPr lang="en-US" sz="1800" b="1" smtClean="0"/>
          </a:p>
          <a:p>
            <a:pPr eaLnBrk="1" hangingPunct="1"/>
            <a:r>
              <a:rPr lang="en-US" sz="1800" b="1" smtClean="0"/>
              <a:t>Sourced from:</a:t>
            </a:r>
          </a:p>
          <a:p>
            <a:pPr eaLnBrk="1" hangingPunct="1">
              <a:buFont typeface="Wingdings" pitchFamily="2" charset="2"/>
              <a:buNone/>
            </a:pPr>
            <a:r>
              <a:rPr lang="en-US" sz="1800" b="1" smtClean="0"/>
              <a:t>Psychology of Exceptional Learning - What is Educational psychology ?</a:t>
            </a:r>
          </a:p>
          <a:p>
            <a:pPr eaLnBrk="1" hangingPunct="1">
              <a:buFont typeface="Wingdings" pitchFamily="2" charset="2"/>
              <a:buNone/>
            </a:pPr>
            <a:r>
              <a:rPr lang="en-US" sz="1800" b="1" smtClean="0"/>
              <a:t>By John Munro</a:t>
            </a:r>
          </a:p>
        </p:txBody>
      </p:sp>
      <p:pic>
        <p:nvPicPr>
          <p:cNvPr id="16388" name="Picture 4" descr="j0436161"/>
          <p:cNvPicPr>
            <a:picLocks noChangeAspect="1" noChangeArrowheads="1"/>
          </p:cNvPicPr>
          <p:nvPr/>
        </p:nvPicPr>
        <p:blipFill>
          <a:blip r:embed="rId2" cstate="print"/>
          <a:srcRect/>
          <a:stretch>
            <a:fillRect/>
          </a:stretch>
        </p:blipFill>
        <p:spPr bwMode="auto">
          <a:xfrm>
            <a:off x="2411413" y="1700213"/>
            <a:ext cx="4032250" cy="3287712"/>
          </a:xfrm>
          <a:prstGeom prst="rect">
            <a:avLst/>
          </a:prstGeom>
          <a:noFill/>
          <a:ln w="9525">
            <a:noFill/>
            <a:miter lim="800000"/>
            <a:headEnd/>
            <a:tailEnd/>
          </a:ln>
        </p:spPr>
      </p:pic>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algn="ctr" eaLnBrk="1" hangingPunct="1"/>
            <a:r>
              <a:rPr lang="en-US" smtClean="0"/>
              <a:t>Educational Psychology</a:t>
            </a:r>
          </a:p>
        </p:txBody>
      </p:sp>
      <p:sp>
        <p:nvSpPr>
          <p:cNvPr id="6147" name="Rectangle 3"/>
          <p:cNvSpPr>
            <a:spLocks noGrp="1" noChangeArrowheads="1"/>
          </p:cNvSpPr>
          <p:nvPr>
            <p:ph type="body" idx="1"/>
          </p:nvPr>
        </p:nvSpPr>
        <p:spPr/>
        <p:txBody>
          <a:bodyPr/>
          <a:lstStyle/>
          <a:p>
            <a:pPr eaLnBrk="1" hangingPunct="1"/>
            <a:r>
              <a:rPr lang="en-US" dirty="0" smtClean="0"/>
              <a:t>Learning</a:t>
            </a:r>
          </a:p>
          <a:p>
            <a:pPr eaLnBrk="1" hangingPunct="1">
              <a:buFont typeface="Wingdings" pitchFamily="2" charset="2"/>
              <a:buNone/>
            </a:pPr>
            <a:r>
              <a:rPr lang="en-US" dirty="0" smtClean="0"/>
              <a:t>Theories of </a:t>
            </a:r>
            <a:r>
              <a:rPr lang="en-US" dirty="0" smtClean="0"/>
              <a:t>Learning – </a:t>
            </a:r>
            <a:r>
              <a:rPr lang="en-US" dirty="0" err="1" smtClean="0"/>
              <a:t>Behvavioural</a:t>
            </a:r>
            <a:r>
              <a:rPr lang="en-US" dirty="0" smtClean="0"/>
              <a:t>, Cognitive &amp; Socio-cultural (constructivism)</a:t>
            </a:r>
            <a:endParaRPr lang="en-US" dirty="0" smtClean="0"/>
          </a:p>
          <a:p>
            <a:pPr eaLnBrk="1" hangingPunct="1"/>
            <a:r>
              <a:rPr lang="en-US" dirty="0" smtClean="0"/>
              <a:t>Learners</a:t>
            </a:r>
          </a:p>
          <a:p>
            <a:pPr eaLnBrk="1" hangingPunct="1">
              <a:buFont typeface="Wingdings" pitchFamily="2" charset="2"/>
              <a:buNone/>
            </a:pPr>
            <a:r>
              <a:rPr lang="en-US" dirty="0" smtClean="0"/>
              <a:t>Factors that influence learning</a:t>
            </a:r>
          </a:p>
          <a:p>
            <a:pPr eaLnBrk="1" hangingPunct="1"/>
            <a:r>
              <a:rPr lang="en-US" dirty="0" smtClean="0"/>
              <a:t>Teaching</a:t>
            </a:r>
          </a:p>
          <a:p>
            <a:pPr eaLnBrk="1" hangingPunct="1">
              <a:buFont typeface="Wingdings" pitchFamily="2" charset="2"/>
              <a:buNone/>
            </a:pPr>
            <a:r>
              <a:rPr lang="en-US" dirty="0" smtClean="0"/>
              <a:t>Pedagogy &amp; instruction</a:t>
            </a:r>
          </a:p>
          <a:p>
            <a:pPr eaLnBrk="1" hangingPunct="1"/>
            <a:endParaRPr lang="en-US" dirty="0" smtClean="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0"/>
                                  </p:stCondLst>
                                  <p:childTnLst>
                                    <p:set>
                                      <p:cBhvr>
                                        <p:cTn id="6" dur="1" fill="hold">
                                          <p:stCondLst>
                                            <p:cond delay="0"/>
                                          </p:stCondLst>
                                        </p:cTn>
                                        <p:tgtEl>
                                          <p:spTgt spid="6146"/>
                                        </p:tgtEl>
                                        <p:attrNameLst>
                                          <p:attrName>style.visibility</p:attrName>
                                        </p:attrNameLst>
                                      </p:cBhvr>
                                      <p:to>
                                        <p:strVal val="visible"/>
                                      </p:to>
                                    </p:set>
                                    <p:animEffect transition="in" filter="fade">
                                      <p:cBhvr>
                                        <p:cTn id="7" dur="2000"/>
                                        <p:tgtEl>
                                          <p:spTgt spid="6146"/>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6147">
                                            <p:txEl>
                                              <p:pRg st="0" end="0"/>
                                            </p:txEl>
                                          </p:spTgt>
                                        </p:tgtEl>
                                        <p:attrNameLst>
                                          <p:attrName>style.visibility</p:attrName>
                                        </p:attrNameLst>
                                      </p:cBhvr>
                                      <p:to>
                                        <p:strVal val="visible"/>
                                      </p:to>
                                    </p:set>
                                    <p:animEffect transition="in" filter="fade">
                                      <p:cBhvr>
                                        <p:cTn id="12" dur="2000"/>
                                        <p:tgtEl>
                                          <p:spTgt spid="6147">
                                            <p:txEl>
                                              <p:pRg st="0" end="0"/>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6147">
                                            <p:txEl>
                                              <p:pRg st="1" end="1"/>
                                            </p:txEl>
                                          </p:spTgt>
                                        </p:tgtEl>
                                        <p:attrNameLst>
                                          <p:attrName>style.visibility</p:attrName>
                                        </p:attrNameLst>
                                      </p:cBhvr>
                                      <p:to>
                                        <p:strVal val="visible"/>
                                      </p:to>
                                    </p:set>
                                    <p:animEffect transition="in" filter="fade">
                                      <p:cBhvr>
                                        <p:cTn id="17" dur="2000"/>
                                        <p:tgtEl>
                                          <p:spTgt spid="6147">
                                            <p:txEl>
                                              <p:pRg st="1" end="1"/>
                                            </p:txEl>
                                          </p:spTgt>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grpId="0" nodeType="clickEffect">
                                  <p:stCondLst>
                                    <p:cond delay="0"/>
                                  </p:stCondLst>
                                  <p:childTnLst>
                                    <p:set>
                                      <p:cBhvr>
                                        <p:cTn id="21" dur="1" fill="hold">
                                          <p:stCondLst>
                                            <p:cond delay="0"/>
                                          </p:stCondLst>
                                        </p:cTn>
                                        <p:tgtEl>
                                          <p:spTgt spid="6147">
                                            <p:txEl>
                                              <p:pRg st="2" end="2"/>
                                            </p:txEl>
                                          </p:spTgt>
                                        </p:tgtEl>
                                        <p:attrNameLst>
                                          <p:attrName>style.visibility</p:attrName>
                                        </p:attrNameLst>
                                      </p:cBhvr>
                                      <p:to>
                                        <p:strVal val="visible"/>
                                      </p:to>
                                    </p:set>
                                    <p:animEffect transition="in" filter="fade">
                                      <p:cBhvr>
                                        <p:cTn id="22" dur="2000"/>
                                        <p:tgtEl>
                                          <p:spTgt spid="6147">
                                            <p:txEl>
                                              <p:pRg st="2" end="2"/>
                                            </p:txEl>
                                          </p:spTgt>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grpId="0" nodeType="clickEffect">
                                  <p:stCondLst>
                                    <p:cond delay="0"/>
                                  </p:stCondLst>
                                  <p:childTnLst>
                                    <p:set>
                                      <p:cBhvr>
                                        <p:cTn id="26" dur="1" fill="hold">
                                          <p:stCondLst>
                                            <p:cond delay="0"/>
                                          </p:stCondLst>
                                        </p:cTn>
                                        <p:tgtEl>
                                          <p:spTgt spid="6147">
                                            <p:txEl>
                                              <p:pRg st="3" end="3"/>
                                            </p:txEl>
                                          </p:spTgt>
                                        </p:tgtEl>
                                        <p:attrNameLst>
                                          <p:attrName>style.visibility</p:attrName>
                                        </p:attrNameLst>
                                      </p:cBhvr>
                                      <p:to>
                                        <p:strVal val="visible"/>
                                      </p:to>
                                    </p:set>
                                    <p:animEffect transition="in" filter="fade">
                                      <p:cBhvr>
                                        <p:cTn id="27" dur="2000"/>
                                        <p:tgtEl>
                                          <p:spTgt spid="6147">
                                            <p:txEl>
                                              <p:pRg st="3" end="3"/>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10" presetClass="entr" presetSubtype="0" fill="hold" grpId="0" nodeType="clickEffect">
                                  <p:stCondLst>
                                    <p:cond delay="0"/>
                                  </p:stCondLst>
                                  <p:childTnLst>
                                    <p:set>
                                      <p:cBhvr>
                                        <p:cTn id="31" dur="1" fill="hold">
                                          <p:stCondLst>
                                            <p:cond delay="0"/>
                                          </p:stCondLst>
                                        </p:cTn>
                                        <p:tgtEl>
                                          <p:spTgt spid="6147">
                                            <p:txEl>
                                              <p:pRg st="4" end="4"/>
                                            </p:txEl>
                                          </p:spTgt>
                                        </p:tgtEl>
                                        <p:attrNameLst>
                                          <p:attrName>style.visibility</p:attrName>
                                        </p:attrNameLst>
                                      </p:cBhvr>
                                      <p:to>
                                        <p:strVal val="visible"/>
                                      </p:to>
                                    </p:set>
                                    <p:animEffect transition="in" filter="fade">
                                      <p:cBhvr>
                                        <p:cTn id="32" dur="2000"/>
                                        <p:tgtEl>
                                          <p:spTgt spid="6147">
                                            <p:txEl>
                                              <p:pRg st="4" end="4"/>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10" presetClass="entr" presetSubtype="0" fill="hold" grpId="0" nodeType="clickEffect">
                                  <p:stCondLst>
                                    <p:cond delay="0"/>
                                  </p:stCondLst>
                                  <p:childTnLst>
                                    <p:set>
                                      <p:cBhvr>
                                        <p:cTn id="36" dur="1" fill="hold">
                                          <p:stCondLst>
                                            <p:cond delay="0"/>
                                          </p:stCondLst>
                                        </p:cTn>
                                        <p:tgtEl>
                                          <p:spTgt spid="6147">
                                            <p:txEl>
                                              <p:pRg st="5" end="5"/>
                                            </p:txEl>
                                          </p:spTgt>
                                        </p:tgtEl>
                                        <p:attrNameLst>
                                          <p:attrName>style.visibility</p:attrName>
                                        </p:attrNameLst>
                                      </p:cBhvr>
                                      <p:to>
                                        <p:strVal val="visible"/>
                                      </p:to>
                                    </p:set>
                                    <p:animEffect transition="in" filter="fade">
                                      <p:cBhvr>
                                        <p:cTn id="37" dur="2000"/>
                                        <p:tgtEl>
                                          <p:spTgt spid="6147">
                                            <p:txEl>
                                              <p:pRg st="5" end="5"/>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146" grpId="0"/>
      <p:bldP spid="6147" grpId="0" build="p"/>
    </p:bldLst>
  </p:timing>
</p:sld>
</file>

<file path=ppt/slides/slide2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p:txBody>
          <a:bodyPr/>
          <a:lstStyle/>
          <a:p>
            <a:pPr eaLnBrk="1" hangingPunct="1"/>
            <a:r>
              <a:rPr lang="en-US" smtClean="0"/>
              <a:t>Educational Psychology – examples:</a:t>
            </a:r>
          </a:p>
        </p:txBody>
      </p:sp>
      <p:sp>
        <p:nvSpPr>
          <p:cNvPr id="7171" name="Rectangle 3"/>
          <p:cNvSpPr>
            <a:spLocks noGrp="1" noChangeArrowheads="1"/>
          </p:cNvSpPr>
          <p:nvPr>
            <p:ph type="body" idx="1"/>
          </p:nvPr>
        </p:nvSpPr>
        <p:spPr/>
        <p:txBody>
          <a:bodyPr/>
          <a:lstStyle/>
          <a:p>
            <a:pPr eaLnBrk="1" hangingPunct="1"/>
            <a:r>
              <a:rPr lang="en-US" smtClean="0"/>
              <a:t>Improving the quality and effectiveness of instruction – best practice</a:t>
            </a:r>
          </a:p>
          <a:p>
            <a:pPr eaLnBrk="1" hangingPunct="1"/>
            <a:r>
              <a:rPr lang="en-US" smtClean="0"/>
              <a:t>Understanding personal cognition</a:t>
            </a:r>
          </a:p>
          <a:p>
            <a:pPr eaLnBrk="1" hangingPunct="1"/>
            <a:r>
              <a:rPr lang="en-US" smtClean="0"/>
              <a:t>Designing resources that facilitate learning</a:t>
            </a:r>
          </a:p>
          <a:p>
            <a:pPr eaLnBrk="1" hangingPunct="1"/>
            <a:r>
              <a:rPr lang="en-US" smtClean="0"/>
              <a:t>Examining motivation and attitudes</a:t>
            </a:r>
          </a:p>
          <a:p>
            <a:pPr eaLnBrk="1" hangingPunct="1"/>
            <a:r>
              <a:rPr lang="en-US" smtClean="0"/>
              <a:t>Understanding differentiation</a:t>
            </a:r>
          </a:p>
          <a:p>
            <a:pPr eaLnBrk="1" hangingPunct="1"/>
            <a:r>
              <a:rPr lang="en-US" smtClean="0"/>
              <a:t>Evaluating programs</a:t>
            </a:r>
          </a:p>
        </p:txBody>
      </p:sp>
    </p:spTree>
  </p:cSld>
  <p:clrMapOvr>
    <a:masterClrMapping/>
  </p:clrMapOvr>
  <p:transition>
    <p:fade/>
  </p:transition>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9" presetClass="entr" presetSubtype="0" fill="hold" grpId="0" nodeType="withEffect">
                                  <p:stCondLst>
                                    <p:cond delay="0"/>
                                  </p:stCondLst>
                                  <p:childTnLst>
                                    <p:set>
                                      <p:cBhvr>
                                        <p:cTn id="6" dur="1" fill="hold">
                                          <p:stCondLst>
                                            <p:cond delay="0"/>
                                          </p:stCondLst>
                                        </p:cTn>
                                        <p:tgtEl>
                                          <p:spTgt spid="7170"/>
                                        </p:tgtEl>
                                        <p:attrNameLst>
                                          <p:attrName>style.visibility</p:attrName>
                                        </p:attrNameLst>
                                      </p:cBhvr>
                                      <p:to>
                                        <p:strVal val="visible"/>
                                      </p:to>
                                    </p:set>
                                    <p:anim calcmode="lin" valueType="num">
                                      <p:cBhvr>
                                        <p:cTn id="7" dur="1000" fill="hold"/>
                                        <p:tgtEl>
                                          <p:spTgt spid="7170"/>
                                        </p:tgtEl>
                                        <p:attrNameLst>
                                          <p:attrName>ppt_x</p:attrName>
                                        </p:attrNameLst>
                                      </p:cBhvr>
                                      <p:tavLst>
                                        <p:tav tm="0">
                                          <p:val>
                                            <p:strVal val="#ppt_x-.2"/>
                                          </p:val>
                                        </p:tav>
                                        <p:tav tm="100000">
                                          <p:val>
                                            <p:strVal val="#ppt_x"/>
                                          </p:val>
                                        </p:tav>
                                      </p:tavLst>
                                    </p:anim>
                                    <p:anim calcmode="lin" valueType="num">
                                      <p:cBhvr>
                                        <p:cTn id="8" dur="1000" fill="hold"/>
                                        <p:tgtEl>
                                          <p:spTgt spid="7170"/>
                                        </p:tgtEl>
                                        <p:attrNameLst>
                                          <p:attrName>ppt_y</p:attrName>
                                        </p:attrNameLst>
                                      </p:cBhvr>
                                      <p:tavLst>
                                        <p:tav tm="0">
                                          <p:val>
                                            <p:strVal val="#ppt_y"/>
                                          </p:val>
                                        </p:tav>
                                        <p:tav tm="100000">
                                          <p:val>
                                            <p:strVal val="#ppt_y"/>
                                          </p:val>
                                        </p:tav>
                                      </p:tavLst>
                                    </p:anim>
                                    <p:animEffect transition="in" filter="wipe(right)" prLst="gradientSize: 0.1">
                                      <p:cBhvr>
                                        <p:cTn id="9" dur="1000"/>
                                        <p:tgtEl>
                                          <p:spTgt spid="7170"/>
                                        </p:tgtEl>
                                      </p:cBhvr>
                                    </p:animEffect>
                                  </p:childTnLst>
                                </p:cTn>
                              </p:par>
                            </p:childTnLst>
                          </p:cTn>
                        </p:par>
                      </p:childTnLst>
                    </p:cTn>
                  </p:par>
                  <p:par>
                    <p:cTn id="10" fill="hold">
                      <p:stCondLst>
                        <p:cond delay="indefinite"/>
                      </p:stCondLst>
                      <p:childTnLst>
                        <p:par>
                          <p:cTn id="11" fill="hold">
                            <p:stCondLst>
                              <p:cond delay="0"/>
                            </p:stCondLst>
                            <p:childTnLst>
                              <p:par>
                                <p:cTn id="12" presetID="44" presetClass="entr" presetSubtype="0" fill="hold" grpId="0" nodeType="clickEffect">
                                  <p:stCondLst>
                                    <p:cond delay="0"/>
                                  </p:stCondLst>
                                  <p:childTnLst>
                                    <p:set>
                                      <p:cBhvr>
                                        <p:cTn id="13" dur="1" fill="hold">
                                          <p:stCondLst>
                                            <p:cond delay="0"/>
                                          </p:stCondLst>
                                        </p:cTn>
                                        <p:tgtEl>
                                          <p:spTgt spid="7171">
                                            <p:txEl>
                                              <p:pRg st="0" end="0"/>
                                            </p:txEl>
                                          </p:spTgt>
                                        </p:tgtEl>
                                        <p:attrNameLst>
                                          <p:attrName>style.visibility</p:attrName>
                                        </p:attrNameLst>
                                      </p:cBhvr>
                                      <p:to>
                                        <p:strVal val="visible"/>
                                      </p:to>
                                    </p:set>
                                    <p:animEffect transition="in" filter="fade">
                                      <p:cBhvr>
                                        <p:cTn id="14" dur="500"/>
                                        <p:tgtEl>
                                          <p:spTgt spid="7171">
                                            <p:txEl>
                                              <p:pRg st="0" end="0"/>
                                            </p:txEl>
                                          </p:spTgt>
                                        </p:tgtEl>
                                      </p:cBhvr>
                                    </p:animEffect>
                                    <p:anim calcmode="lin" valueType="num">
                                      <p:cBhvr>
                                        <p:cTn id="15" dur="500" fill="hold"/>
                                        <p:tgtEl>
                                          <p:spTgt spid="7171">
                                            <p:txEl>
                                              <p:pRg st="0" end="0"/>
                                            </p:txEl>
                                          </p:spTgt>
                                        </p:tgtEl>
                                        <p:attrNameLst>
                                          <p:attrName>ppt_x</p:attrName>
                                        </p:attrNameLst>
                                      </p:cBhvr>
                                      <p:tavLst>
                                        <p:tav tm="0">
                                          <p:val>
                                            <p:strVal val="#ppt_x"/>
                                          </p:val>
                                        </p:tav>
                                        <p:tav tm="100000">
                                          <p:val>
                                            <p:strVal val="#ppt_x"/>
                                          </p:val>
                                        </p:tav>
                                      </p:tavLst>
                                    </p:anim>
                                    <p:anim calcmode="lin" valueType="num">
                                      <p:cBhvr>
                                        <p:cTn id="16" dur="500" fill="hold"/>
                                        <p:tgtEl>
                                          <p:spTgt spid="7171">
                                            <p:txEl>
                                              <p:pRg st="0" end="0"/>
                                            </p:txEl>
                                          </p:spTgt>
                                        </p:tgtEl>
                                        <p:attrNameLst>
                                          <p:attrName>ppt_y</p:attrName>
                                        </p:attrNameLst>
                                      </p:cBhvr>
                                      <p:tavLst>
                                        <p:tav tm="0">
                                          <p:val>
                                            <p:strVal val="#ppt_y+.05"/>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4" presetClass="entr" presetSubtype="0" fill="hold" grpId="0" nodeType="clickEffect">
                                  <p:stCondLst>
                                    <p:cond delay="0"/>
                                  </p:stCondLst>
                                  <p:childTnLst>
                                    <p:set>
                                      <p:cBhvr>
                                        <p:cTn id="20" dur="1" fill="hold">
                                          <p:stCondLst>
                                            <p:cond delay="0"/>
                                          </p:stCondLst>
                                        </p:cTn>
                                        <p:tgtEl>
                                          <p:spTgt spid="7171">
                                            <p:txEl>
                                              <p:pRg st="1" end="1"/>
                                            </p:txEl>
                                          </p:spTgt>
                                        </p:tgtEl>
                                        <p:attrNameLst>
                                          <p:attrName>style.visibility</p:attrName>
                                        </p:attrNameLst>
                                      </p:cBhvr>
                                      <p:to>
                                        <p:strVal val="visible"/>
                                      </p:to>
                                    </p:set>
                                    <p:animEffect transition="in" filter="fade">
                                      <p:cBhvr>
                                        <p:cTn id="21" dur="500"/>
                                        <p:tgtEl>
                                          <p:spTgt spid="7171">
                                            <p:txEl>
                                              <p:pRg st="1" end="1"/>
                                            </p:txEl>
                                          </p:spTgt>
                                        </p:tgtEl>
                                      </p:cBhvr>
                                    </p:animEffect>
                                    <p:anim calcmode="lin" valueType="num">
                                      <p:cBhvr>
                                        <p:cTn id="22" dur="500" fill="hold"/>
                                        <p:tgtEl>
                                          <p:spTgt spid="7171">
                                            <p:txEl>
                                              <p:pRg st="1" end="1"/>
                                            </p:txEl>
                                          </p:spTgt>
                                        </p:tgtEl>
                                        <p:attrNameLst>
                                          <p:attrName>ppt_x</p:attrName>
                                        </p:attrNameLst>
                                      </p:cBhvr>
                                      <p:tavLst>
                                        <p:tav tm="0">
                                          <p:val>
                                            <p:strVal val="#ppt_x"/>
                                          </p:val>
                                        </p:tav>
                                        <p:tav tm="100000">
                                          <p:val>
                                            <p:strVal val="#ppt_x"/>
                                          </p:val>
                                        </p:tav>
                                      </p:tavLst>
                                    </p:anim>
                                    <p:anim calcmode="lin" valueType="num">
                                      <p:cBhvr>
                                        <p:cTn id="23" dur="500" fill="hold"/>
                                        <p:tgtEl>
                                          <p:spTgt spid="7171">
                                            <p:txEl>
                                              <p:pRg st="1" end="1"/>
                                            </p:txEl>
                                          </p:spTgt>
                                        </p:tgtEl>
                                        <p:attrNameLst>
                                          <p:attrName>ppt_y</p:attrName>
                                        </p:attrNameLst>
                                      </p:cBhvr>
                                      <p:tavLst>
                                        <p:tav tm="0">
                                          <p:val>
                                            <p:strVal val="#ppt_y+.05"/>
                                          </p:val>
                                        </p:tav>
                                        <p:tav tm="100000">
                                          <p:val>
                                            <p:strVal val="#ppt_y"/>
                                          </p:val>
                                        </p:tav>
                                      </p:tavLst>
                                    </p:anim>
                                  </p:childTnLst>
                                </p:cTn>
                              </p:par>
                            </p:childTnLst>
                          </p:cTn>
                        </p:par>
                      </p:childTnLst>
                    </p:cTn>
                  </p:par>
                  <p:par>
                    <p:cTn id="24" fill="hold">
                      <p:stCondLst>
                        <p:cond delay="indefinite"/>
                      </p:stCondLst>
                      <p:childTnLst>
                        <p:par>
                          <p:cTn id="25" fill="hold">
                            <p:stCondLst>
                              <p:cond delay="0"/>
                            </p:stCondLst>
                            <p:childTnLst>
                              <p:par>
                                <p:cTn id="26" presetID="44" presetClass="entr" presetSubtype="0" fill="hold" grpId="0" nodeType="clickEffect">
                                  <p:stCondLst>
                                    <p:cond delay="0"/>
                                  </p:stCondLst>
                                  <p:childTnLst>
                                    <p:set>
                                      <p:cBhvr>
                                        <p:cTn id="27" dur="1" fill="hold">
                                          <p:stCondLst>
                                            <p:cond delay="0"/>
                                          </p:stCondLst>
                                        </p:cTn>
                                        <p:tgtEl>
                                          <p:spTgt spid="7171">
                                            <p:txEl>
                                              <p:pRg st="2" end="2"/>
                                            </p:txEl>
                                          </p:spTgt>
                                        </p:tgtEl>
                                        <p:attrNameLst>
                                          <p:attrName>style.visibility</p:attrName>
                                        </p:attrNameLst>
                                      </p:cBhvr>
                                      <p:to>
                                        <p:strVal val="visible"/>
                                      </p:to>
                                    </p:set>
                                    <p:animEffect transition="in" filter="fade">
                                      <p:cBhvr>
                                        <p:cTn id="28" dur="500"/>
                                        <p:tgtEl>
                                          <p:spTgt spid="7171">
                                            <p:txEl>
                                              <p:pRg st="2" end="2"/>
                                            </p:txEl>
                                          </p:spTgt>
                                        </p:tgtEl>
                                      </p:cBhvr>
                                    </p:animEffect>
                                    <p:anim calcmode="lin" valueType="num">
                                      <p:cBhvr>
                                        <p:cTn id="29" dur="500" fill="hold"/>
                                        <p:tgtEl>
                                          <p:spTgt spid="7171">
                                            <p:txEl>
                                              <p:pRg st="2" end="2"/>
                                            </p:txEl>
                                          </p:spTgt>
                                        </p:tgtEl>
                                        <p:attrNameLst>
                                          <p:attrName>ppt_x</p:attrName>
                                        </p:attrNameLst>
                                      </p:cBhvr>
                                      <p:tavLst>
                                        <p:tav tm="0">
                                          <p:val>
                                            <p:strVal val="#ppt_x"/>
                                          </p:val>
                                        </p:tav>
                                        <p:tav tm="100000">
                                          <p:val>
                                            <p:strVal val="#ppt_x"/>
                                          </p:val>
                                        </p:tav>
                                      </p:tavLst>
                                    </p:anim>
                                    <p:anim calcmode="lin" valueType="num">
                                      <p:cBhvr>
                                        <p:cTn id="30" dur="500" fill="hold"/>
                                        <p:tgtEl>
                                          <p:spTgt spid="7171">
                                            <p:txEl>
                                              <p:pRg st="2" end="2"/>
                                            </p:txEl>
                                          </p:spTgt>
                                        </p:tgtEl>
                                        <p:attrNameLst>
                                          <p:attrName>ppt_y</p:attrName>
                                        </p:attrNameLst>
                                      </p:cBhvr>
                                      <p:tavLst>
                                        <p:tav tm="0">
                                          <p:val>
                                            <p:strVal val="#ppt_y+.05"/>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44" presetClass="entr" presetSubtype="0" fill="hold" grpId="0" nodeType="clickEffect">
                                  <p:stCondLst>
                                    <p:cond delay="0"/>
                                  </p:stCondLst>
                                  <p:childTnLst>
                                    <p:set>
                                      <p:cBhvr>
                                        <p:cTn id="34" dur="1" fill="hold">
                                          <p:stCondLst>
                                            <p:cond delay="0"/>
                                          </p:stCondLst>
                                        </p:cTn>
                                        <p:tgtEl>
                                          <p:spTgt spid="7171">
                                            <p:txEl>
                                              <p:pRg st="3" end="3"/>
                                            </p:txEl>
                                          </p:spTgt>
                                        </p:tgtEl>
                                        <p:attrNameLst>
                                          <p:attrName>style.visibility</p:attrName>
                                        </p:attrNameLst>
                                      </p:cBhvr>
                                      <p:to>
                                        <p:strVal val="visible"/>
                                      </p:to>
                                    </p:set>
                                    <p:animEffect transition="in" filter="fade">
                                      <p:cBhvr>
                                        <p:cTn id="35" dur="500"/>
                                        <p:tgtEl>
                                          <p:spTgt spid="7171">
                                            <p:txEl>
                                              <p:pRg st="3" end="3"/>
                                            </p:txEl>
                                          </p:spTgt>
                                        </p:tgtEl>
                                      </p:cBhvr>
                                    </p:animEffect>
                                    <p:anim calcmode="lin" valueType="num">
                                      <p:cBhvr>
                                        <p:cTn id="36" dur="500" fill="hold"/>
                                        <p:tgtEl>
                                          <p:spTgt spid="7171">
                                            <p:txEl>
                                              <p:pRg st="3" end="3"/>
                                            </p:txEl>
                                          </p:spTgt>
                                        </p:tgtEl>
                                        <p:attrNameLst>
                                          <p:attrName>ppt_x</p:attrName>
                                        </p:attrNameLst>
                                      </p:cBhvr>
                                      <p:tavLst>
                                        <p:tav tm="0">
                                          <p:val>
                                            <p:strVal val="#ppt_x"/>
                                          </p:val>
                                        </p:tav>
                                        <p:tav tm="100000">
                                          <p:val>
                                            <p:strVal val="#ppt_x"/>
                                          </p:val>
                                        </p:tav>
                                      </p:tavLst>
                                    </p:anim>
                                    <p:anim calcmode="lin" valueType="num">
                                      <p:cBhvr>
                                        <p:cTn id="37" dur="500" fill="hold"/>
                                        <p:tgtEl>
                                          <p:spTgt spid="7171">
                                            <p:txEl>
                                              <p:pRg st="3" end="3"/>
                                            </p:txEl>
                                          </p:spTgt>
                                        </p:tgtEl>
                                        <p:attrNameLst>
                                          <p:attrName>ppt_y</p:attrName>
                                        </p:attrNameLst>
                                      </p:cBhvr>
                                      <p:tavLst>
                                        <p:tav tm="0">
                                          <p:val>
                                            <p:strVal val="#ppt_y+.05"/>
                                          </p:val>
                                        </p:tav>
                                        <p:tav tm="100000">
                                          <p:val>
                                            <p:strVal val="#ppt_y"/>
                                          </p:val>
                                        </p:tav>
                                      </p:tavLst>
                                    </p:anim>
                                  </p:childTnLst>
                                </p:cTn>
                              </p:par>
                            </p:childTnLst>
                          </p:cTn>
                        </p:par>
                      </p:childTnLst>
                    </p:cTn>
                  </p:par>
                  <p:par>
                    <p:cTn id="38" fill="hold">
                      <p:stCondLst>
                        <p:cond delay="indefinite"/>
                      </p:stCondLst>
                      <p:childTnLst>
                        <p:par>
                          <p:cTn id="39" fill="hold">
                            <p:stCondLst>
                              <p:cond delay="0"/>
                            </p:stCondLst>
                            <p:childTnLst>
                              <p:par>
                                <p:cTn id="40" presetID="44" presetClass="entr" presetSubtype="0" fill="hold" grpId="0" nodeType="clickEffect">
                                  <p:stCondLst>
                                    <p:cond delay="0"/>
                                  </p:stCondLst>
                                  <p:childTnLst>
                                    <p:set>
                                      <p:cBhvr>
                                        <p:cTn id="41" dur="1" fill="hold">
                                          <p:stCondLst>
                                            <p:cond delay="0"/>
                                          </p:stCondLst>
                                        </p:cTn>
                                        <p:tgtEl>
                                          <p:spTgt spid="7171">
                                            <p:txEl>
                                              <p:pRg st="4" end="4"/>
                                            </p:txEl>
                                          </p:spTgt>
                                        </p:tgtEl>
                                        <p:attrNameLst>
                                          <p:attrName>style.visibility</p:attrName>
                                        </p:attrNameLst>
                                      </p:cBhvr>
                                      <p:to>
                                        <p:strVal val="visible"/>
                                      </p:to>
                                    </p:set>
                                    <p:animEffect transition="in" filter="fade">
                                      <p:cBhvr>
                                        <p:cTn id="42" dur="500"/>
                                        <p:tgtEl>
                                          <p:spTgt spid="7171">
                                            <p:txEl>
                                              <p:pRg st="4" end="4"/>
                                            </p:txEl>
                                          </p:spTgt>
                                        </p:tgtEl>
                                      </p:cBhvr>
                                    </p:animEffect>
                                    <p:anim calcmode="lin" valueType="num">
                                      <p:cBhvr>
                                        <p:cTn id="43" dur="500" fill="hold"/>
                                        <p:tgtEl>
                                          <p:spTgt spid="7171">
                                            <p:txEl>
                                              <p:pRg st="4" end="4"/>
                                            </p:txEl>
                                          </p:spTgt>
                                        </p:tgtEl>
                                        <p:attrNameLst>
                                          <p:attrName>ppt_x</p:attrName>
                                        </p:attrNameLst>
                                      </p:cBhvr>
                                      <p:tavLst>
                                        <p:tav tm="0">
                                          <p:val>
                                            <p:strVal val="#ppt_x"/>
                                          </p:val>
                                        </p:tav>
                                        <p:tav tm="100000">
                                          <p:val>
                                            <p:strVal val="#ppt_x"/>
                                          </p:val>
                                        </p:tav>
                                      </p:tavLst>
                                    </p:anim>
                                    <p:anim calcmode="lin" valueType="num">
                                      <p:cBhvr>
                                        <p:cTn id="44" dur="500" fill="hold"/>
                                        <p:tgtEl>
                                          <p:spTgt spid="7171">
                                            <p:txEl>
                                              <p:pRg st="4" end="4"/>
                                            </p:txEl>
                                          </p:spTgt>
                                        </p:tgtEl>
                                        <p:attrNameLst>
                                          <p:attrName>ppt_y</p:attrName>
                                        </p:attrNameLst>
                                      </p:cBhvr>
                                      <p:tavLst>
                                        <p:tav tm="0">
                                          <p:val>
                                            <p:strVal val="#ppt_y+.05"/>
                                          </p:val>
                                        </p:tav>
                                        <p:tav tm="100000">
                                          <p:val>
                                            <p:strVal val="#ppt_y"/>
                                          </p:val>
                                        </p:tav>
                                      </p:tavLst>
                                    </p:anim>
                                  </p:childTnLst>
                                </p:cTn>
                              </p:par>
                            </p:childTnLst>
                          </p:cTn>
                        </p:par>
                      </p:childTnLst>
                    </p:cTn>
                  </p:par>
                  <p:par>
                    <p:cTn id="45" fill="hold">
                      <p:stCondLst>
                        <p:cond delay="indefinite"/>
                      </p:stCondLst>
                      <p:childTnLst>
                        <p:par>
                          <p:cTn id="46" fill="hold">
                            <p:stCondLst>
                              <p:cond delay="0"/>
                            </p:stCondLst>
                            <p:childTnLst>
                              <p:par>
                                <p:cTn id="47" presetID="44" presetClass="entr" presetSubtype="0" fill="hold" grpId="0" nodeType="clickEffect">
                                  <p:stCondLst>
                                    <p:cond delay="0"/>
                                  </p:stCondLst>
                                  <p:childTnLst>
                                    <p:set>
                                      <p:cBhvr>
                                        <p:cTn id="48" dur="1" fill="hold">
                                          <p:stCondLst>
                                            <p:cond delay="0"/>
                                          </p:stCondLst>
                                        </p:cTn>
                                        <p:tgtEl>
                                          <p:spTgt spid="7171">
                                            <p:txEl>
                                              <p:pRg st="5" end="5"/>
                                            </p:txEl>
                                          </p:spTgt>
                                        </p:tgtEl>
                                        <p:attrNameLst>
                                          <p:attrName>style.visibility</p:attrName>
                                        </p:attrNameLst>
                                      </p:cBhvr>
                                      <p:to>
                                        <p:strVal val="visible"/>
                                      </p:to>
                                    </p:set>
                                    <p:animEffect transition="in" filter="fade">
                                      <p:cBhvr>
                                        <p:cTn id="49" dur="500"/>
                                        <p:tgtEl>
                                          <p:spTgt spid="7171">
                                            <p:txEl>
                                              <p:pRg st="5" end="5"/>
                                            </p:txEl>
                                          </p:spTgt>
                                        </p:tgtEl>
                                      </p:cBhvr>
                                    </p:animEffect>
                                    <p:anim calcmode="lin" valueType="num">
                                      <p:cBhvr>
                                        <p:cTn id="50" dur="500" fill="hold"/>
                                        <p:tgtEl>
                                          <p:spTgt spid="7171">
                                            <p:txEl>
                                              <p:pRg st="5" end="5"/>
                                            </p:txEl>
                                          </p:spTgt>
                                        </p:tgtEl>
                                        <p:attrNameLst>
                                          <p:attrName>ppt_x</p:attrName>
                                        </p:attrNameLst>
                                      </p:cBhvr>
                                      <p:tavLst>
                                        <p:tav tm="0">
                                          <p:val>
                                            <p:strVal val="#ppt_x"/>
                                          </p:val>
                                        </p:tav>
                                        <p:tav tm="100000">
                                          <p:val>
                                            <p:strVal val="#ppt_x"/>
                                          </p:val>
                                        </p:tav>
                                      </p:tavLst>
                                    </p:anim>
                                    <p:anim calcmode="lin" valueType="num">
                                      <p:cBhvr>
                                        <p:cTn id="51" dur="500" fill="hold"/>
                                        <p:tgtEl>
                                          <p:spTgt spid="7171">
                                            <p:txEl>
                                              <p:pRg st="5" end="5"/>
                                            </p:txEl>
                                          </p:spTgt>
                                        </p:tgtEl>
                                        <p:attrNameLst>
                                          <p:attrName>ppt_y</p:attrName>
                                        </p:attrNameLst>
                                      </p:cBhvr>
                                      <p:tavLst>
                                        <p:tav tm="0">
                                          <p:val>
                                            <p:strVal val="#ppt_y+.05"/>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170" grpId="0"/>
      <p:bldP spid="7171"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2" name="Rectangle 2"/>
          <p:cNvSpPr>
            <a:spLocks noGrp="1" noChangeArrowheads="1"/>
          </p:cNvSpPr>
          <p:nvPr>
            <p:ph type="title"/>
          </p:nvPr>
        </p:nvSpPr>
        <p:spPr/>
        <p:txBody>
          <a:bodyPr/>
          <a:lstStyle/>
          <a:p>
            <a:pPr eaLnBrk="1" hangingPunct="1"/>
            <a:r>
              <a:rPr lang="en-AU" sz="3400" dirty="0" smtClean="0"/>
              <a:t>What is theory?</a:t>
            </a:r>
            <a:endParaRPr lang="en-US" sz="3400" dirty="0" smtClean="0"/>
          </a:p>
        </p:txBody>
      </p:sp>
      <p:sp>
        <p:nvSpPr>
          <p:cNvPr id="46083" name="Rectangle 3"/>
          <p:cNvSpPr>
            <a:spLocks noGrp="1" noChangeArrowheads="1"/>
          </p:cNvSpPr>
          <p:nvPr>
            <p:ph type="body" idx="1"/>
          </p:nvPr>
        </p:nvSpPr>
        <p:spPr/>
        <p:txBody>
          <a:bodyPr/>
          <a:lstStyle/>
          <a:p>
            <a:pPr eaLnBrk="1" hangingPunct="1"/>
            <a:r>
              <a:rPr lang="en-AU" smtClean="0"/>
              <a:t>A </a:t>
            </a:r>
            <a:r>
              <a:rPr lang="en-AU" u="sng" smtClean="0"/>
              <a:t>theory</a:t>
            </a:r>
            <a:r>
              <a:rPr lang="en-AU" smtClean="0"/>
              <a:t> can be defined as a systematic set of principles/explanation that has been validated through observation and can be used to make valid predications</a:t>
            </a:r>
          </a:p>
          <a:p>
            <a:pPr eaLnBrk="1" hangingPunct="1"/>
            <a:endParaRPr lang="en-AU" smtClean="0"/>
          </a:p>
          <a:p>
            <a:pPr eaLnBrk="1" hangingPunct="1"/>
            <a:endParaRPr lang="en-AU" smtClean="0"/>
          </a:p>
          <a:p>
            <a:pPr eaLnBrk="1" hangingPunct="1"/>
            <a:endParaRPr lang="en-US" smtClean="0"/>
          </a:p>
          <a:p>
            <a:pPr eaLnBrk="1" hangingPunct="1"/>
            <a:endParaRPr lang="en-US" smtClean="0"/>
          </a:p>
        </p:txBody>
      </p:sp>
      <p:pic>
        <p:nvPicPr>
          <p:cNvPr id="46084" name="Picture 4" descr="Children Playing Stock Photo: Having Fun, Excitement, Little Two Year Old Boy Playing Ball">
            <a:hlinkClick r:id="rId2"/>
          </p:cNvPr>
          <p:cNvPicPr>
            <a:picLocks noChangeAspect="1" noChangeArrowheads="1"/>
          </p:cNvPicPr>
          <p:nvPr/>
        </p:nvPicPr>
        <p:blipFill>
          <a:blip r:embed="rId3" cstate="print"/>
          <a:srcRect/>
          <a:stretch>
            <a:fillRect/>
          </a:stretch>
        </p:blipFill>
        <p:spPr bwMode="auto">
          <a:xfrm>
            <a:off x="3492500" y="4076700"/>
            <a:ext cx="2055813" cy="2349500"/>
          </a:xfrm>
          <a:prstGeom prst="rect">
            <a:avLst/>
          </a:prstGeom>
          <a:noFill/>
          <a:ln w="9525">
            <a:noFill/>
            <a:miter lim="800000"/>
            <a:headEnd/>
            <a:tailEnd/>
          </a:ln>
        </p:spPr>
      </p:pic>
    </p:spTree>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lstStyle/>
          <a:p>
            <a:pPr eaLnBrk="1" hangingPunct="1"/>
            <a:r>
              <a:rPr lang="en-AU" sz="3400" smtClean="0"/>
              <a:t>What is your theory to the following?</a:t>
            </a:r>
          </a:p>
        </p:txBody>
      </p:sp>
      <p:pic>
        <p:nvPicPr>
          <p:cNvPr id="47107" name="Picture 3" descr="aliens_for_peace">
            <a:hlinkClick r:id="rId2"/>
          </p:cNvPr>
          <p:cNvPicPr>
            <a:picLocks noChangeAspect="1" noChangeArrowheads="1"/>
          </p:cNvPicPr>
          <p:nvPr/>
        </p:nvPicPr>
        <p:blipFill>
          <a:blip r:embed="rId3" cstate="print"/>
          <a:srcRect/>
          <a:stretch>
            <a:fillRect/>
          </a:stretch>
        </p:blipFill>
        <p:spPr bwMode="auto">
          <a:xfrm>
            <a:off x="2555875" y="4221163"/>
            <a:ext cx="1411288" cy="2159000"/>
          </a:xfrm>
          <a:prstGeom prst="rect">
            <a:avLst/>
          </a:prstGeom>
          <a:noFill/>
          <a:ln w="9525">
            <a:noFill/>
            <a:miter lim="800000"/>
            <a:headEnd/>
            <a:tailEnd/>
          </a:ln>
        </p:spPr>
      </p:pic>
      <p:pic>
        <p:nvPicPr>
          <p:cNvPr id="47108" name="Picture 4" descr="ghosthunter">
            <a:hlinkClick r:id="rId4"/>
          </p:cNvPr>
          <p:cNvPicPr>
            <a:picLocks noChangeAspect="1" noChangeArrowheads="1"/>
          </p:cNvPicPr>
          <p:nvPr/>
        </p:nvPicPr>
        <p:blipFill>
          <a:blip r:embed="rId5" cstate="print"/>
          <a:srcRect/>
          <a:stretch>
            <a:fillRect/>
          </a:stretch>
        </p:blipFill>
        <p:spPr bwMode="auto">
          <a:xfrm>
            <a:off x="395288" y="1989138"/>
            <a:ext cx="2735262" cy="2114550"/>
          </a:xfrm>
          <a:prstGeom prst="rect">
            <a:avLst/>
          </a:prstGeom>
          <a:noFill/>
          <a:ln w="9525">
            <a:noFill/>
            <a:miter lim="800000"/>
            <a:headEnd/>
            <a:tailEnd/>
          </a:ln>
        </p:spPr>
      </p:pic>
      <p:pic>
        <p:nvPicPr>
          <p:cNvPr id="47109" name="Picture 5" descr="flying_saucer">
            <a:hlinkClick r:id="rId6"/>
          </p:cNvPr>
          <p:cNvPicPr>
            <a:picLocks noChangeAspect="1" noChangeArrowheads="1"/>
          </p:cNvPicPr>
          <p:nvPr/>
        </p:nvPicPr>
        <p:blipFill>
          <a:blip r:embed="rId7" cstate="print"/>
          <a:srcRect/>
          <a:stretch>
            <a:fillRect/>
          </a:stretch>
        </p:blipFill>
        <p:spPr bwMode="auto">
          <a:xfrm>
            <a:off x="5219700" y="1557338"/>
            <a:ext cx="2736850" cy="2058987"/>
          </a:xfrm>
          <a:prstGeom prst="rect">
            <a:avLst/>
          </a:prstGeom>
          <a:noFill/>
          <a:ln w="9525">
            <a:noFill/>
            <a:miter lim="800000"/>
            <a:headEnd/>
            <a:tailEnd/>
          </a:ln>
        </p:spPr>
      </p:pic>
      <p:pic>
        <p:nvPicPr>
          <p:cNvPr id="47110" name="Picture 6" descr="humor-2dpets-2d4-resize">
            <a:hlinkClick r:id="rId8"/>
          </p:cNvPr>
          <p:cNvPicPr>
            <a:picLocks noChangeAspect="1" noChangeArrowheads="1"/>
          </p:cNvPicPr>
          <p:nvPr/>
        </p:nvPicPr>
        <p:blipFill>
          <a:blip r:embed="rId9" cstate="print"/>
          <a:srcRect/>
          <a:stretch>
            <a:fillRect/>
          </a:stretch>
        </p:blipFill>
        <p:spPr bwMode="auto">
          <a:xfrm>
            <a:off x="5292725" y="3933825"/>
            <a:ext cx="2432050" cy="263683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lstStyle/>
          <a:p>
            <a:pPr eaLnBrk="1" hangingPunct="1"/>
            <a:r>
              <a:rPr lang="en-US" sz="3400" b="1" smtClean="0"/>
              <a:t>Theories in Educational psychology</a:t>
            </a:r>
          </a:p>
        </p:txBody>
      </p:sp>
      <p:sp>
        <p:nvSpPr>
          <p:cNvPr id="48131" name="Rectangle 3"/>
          <p:cNvSpPr>
            <a:spLocks noGrp="1" noChangeArrowheads="1"/>
          </p:cNvSpPr>
          <p:nvPr>
            <p:ph type="body" idx="1"/>
          </p:nvPr>
        </p:nvSpPr>
        <p:spPr/>
        <p:txBody>
          <a:bodyPr/>
          <a:lstStyle/>
          <a:p>
            <a:pPr eaLnBrk="1" hangingPunct="1"/>
            <a:endParaRPr lang="en-US" b="1" dirty="0" smtClean="0"/>
          </a:p>
          <a:p>
            <a:pPr eaLnBrk="1" hangingPunct="1"/>
            <a:r>
              <a:rPr lang="en-US" dirty="0" smtClean="0"/>
              <a:t>A </a:t>
            </a:r>
            <a:r>
              <a:rPr lang="en-US" dirty="0" smtClean="0">
                <a:solidFill>
                  <a:srgbClr val="FF0000"/>
                </a:solidFill>
              </a:rPr>
              <a:t>theory is a set of principles </a:t>
            </a:r>
            <a:r>
              <a:rPr lang="en-US" dirty="0" smtClean="0"/>
              <a:t>that are </a:t>
            </a:r>
            <a:r>
              <a:rPr lang="en-US" dirty="0" smtClean="0">
                <a:solidFill>
                  <a:srgbClr val="FF0000"/>
                </a:solidFill>
              </a:rPr>
              <a:t>based on observations </a:t>
            </a:r>
            <a:r>
              <a:rPr lang="en-US" dirty="0" smtClean="0"/>
              <a:t>and that </a:t>
            </a:r>
            <a:r>
              <a:rPr lang="en-US" dirty="0" smtClean="0">
                <a:solidFill>
                  <a:srgbClr val="FF0000"/>
                </a:solidFill>
              </a:rPr>
              <a:t>explain and relate certain phenomena. </a:t>
            </a:r>
            <a:endParaRPr lang="en-US" dirty="0" smtClean="0">
              <a:solidFill>
                <a:srgbClr val="FF0000"/>
              </a:solidFill>
            </a:endParaRPr>
          </a:p>
          <a:p>
            <a:pPr eaLnBrk="1" hangingPunct="1">
              <a:buNone/>
            </a:pPr>
            <a:endParaRPr lang="en-US" dirty="0" smtClean="0">
              <a:solidFill>
                <a:srgbClr val="FF0000"/>
              </a:solidFill>
            </a:endParaRPr>
          </a:p>
          <a:p>
            <a:pPr eaLnBrk="1" hangingPunct="1">
              <a:buFont typeface="Wingdings" pitchFamily="2" charset="2"/>
              <a:buNone/>
            </a:pPr>
            <a:r>
              <a:rPr lang="en-US" dirty="0" smtClean="0"/>
              <a:t>	</a:t>
            </a:r>
            <a:r>
              <a:rPr lang="en-US" dirty="0" smtClean="0">
                <a:solidFill>
                  <a:srgbClr val="FF0000"/>
                </a:solidFill>
              </a:rPr>
              <a:t>Principles - relationships between underpinning concepts</a:t>
            </a:r>
            <a:r>
              <a:rPr lang="en-US" dirty="0" smtClean="0"/>
              <a:t>, for example, the factors that influence learning</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algn="ctr" eaLnBrk="1" hangingPunct="1"/>
            <a:r>
              <a:rPr lang="en-US" smtClean="0"/>
              <a:t>Theories vs beliefs</a:t>
            </a:r>
          </a:p>
        </p:txBody>
      </p:sp>
      <p:sp>
        <p:nvSpPr>
          <p:cNvPr id="50179" name="Rectangle 3"/>
          <p:cNvSpPr>
            <a:spLocks noGrp="1" noChangeArrowheads="1"/>
          </p:cNvSpPr>
          <p:nvPr>
            <p:ph type="body" idx="1"/>
          </p:nvPr>
        </p:nvSpPr>
        <p:spPr/>
        <p:txBody>
          <a:bodyPr/>
          <a:lstStyle/>
          <a:p>
            <a:pPr eaLnBrk="1" hangingPunct="1"/>
            <a:r>
              <a:rPr lang="en-US" b="1" smtClean="0"/>
              <a:t>Theories</a:t>
            </a:r>
            <a:r>
              <a:rPr lang="en-US" smtClean="0"/>
              <a:t> are </a:t>
            </a:r>
            <a:r>
              <a:rPr lang="en-US" smtClean="0">
                <a:hlinkClick r:id="rId2" tooltip="Analysis"/>
              </a:rPr>
              <a:t>analytical</a:t>
            </a:r>
            <a:r>
              <a:rPr lang="en-US" smtClean="0"/>
              <a:t> tools for </a:t>
            </a:r>
            <a:r>
              <a:rPr lang="en-US" smtClean="0">
                <a:hlinkClick r:id="rId3" tooltip="Understanding"/>
              </a:rPr>
              <a:t>understanding</a:t>
            </a:r>
            <a:r>
              <a:rPr lang="en-US" smtClean="0"/>
              <a:t>, </a:t>
            </a:r>
            <a:r>
              <a:rPr lang="en-US" smtClean="0">
                <a:hlinkClick r:id="rId4" tooltip="Explanation"/>
              </a:rPr>
              <a:t>explaining</a:t>
            </a:r>
            <a:r>
              <a:rPr lang="en-US" smtClean="0"/>
              <a:t>, and making </a:t>
            </a:r>
            <a:r>
              <a:rPr lang="en-US" smtClean="0">
                <a:hlinkClick r:id="rId5" tooltip="Prediction"/>
              </a:rPr>
              <a:t>predictions</a:t>
            </a:r>
            <a:r>
              <a:rPr lang="en-US" smtClean="0"/>
              <a:t> about a given </a:t>
            </a:r>
            <a:r>
              <a:rPr lang="en-US" smtClean="0">
                <a:hlinkClick r:id="rId6" tooltip="Subject matter"/>
              </a:rPr>
              <a:t>subject matter</a:t>
            </a:r>
            <a:r>
              <a:rPr lang="en-US" smtClean="0"/>
              <a:t> </a:t>
            </a:r>
          </a:p>
          <a:p>
            <a:pPr eaLnBrk="1" hangingPunct="1">
              <a:buFont typeface="Wingdings" pitchFamily="2" charset="2"/>
              <a:buNone/>
            </a:pPr>
            <a:endParaRPr lang="en-US" smtClean="0"/>
          </a:p>
          <a:p>
            <a:pPr eaLnBrk="1" hangingPunct="1"/>
            <a:r>
              <a:rPr lang="en-US" b="1" smtClean="0"/>
              <a:t>Belief</a:t>
            </a:r>
            <a:r>
              <a:rPr lang="en-US" smtClean="0"/>
              <a:t> is the psychological state in which an individual holds a </a:t>
            </a:r>
            <a:r>
              <a:rPr lang="en-US" smtClean="0">
                <a:hlinkClick r:id="rId7" tooltip="Proposition"/>
              </a:rPr>
              <a:t>proposition</a:t>
            </a:r>
            <a:r>
              <a:rPr lang="en-US" smtClean="0"/>
              <a:t> or </a:t>
            </a:r>
            <a:r>
              <a:rPr lang="en-US" smtClean="0">
                <a:hlinkClick r:id="rId8" tooltip="Premise"/>
              </a:rPr>
              <a:t>premise</a:t>
            </a:r>
            <a:r>
              <a:rPr lang="en-US" smtClean="0"/>
              <a:t> to be </a:t>
            </a:r>
            <a:r>
              <a:rPr lang="en-US" smtClean="0">
                <a:hlinkClick r:id="rId9" tooltip="Truth"/>
              </a:rPr>
              <a:t>true</a:t>
            </a:r>
            <a:r>
              <a:rPr lang="en-US" smtClean="0"/>
              <a:t>. </a:t>
            </a: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sz="3400" smtClean="0"/>
              <a:t>Theories in Educational psychology need to help us operate &amp; make decisions…</a:t>
            </a:r>
          </a:p>
        </p:txBody>
      </p:sp>
      <p:sp>
        <p:nvSpPr>
          <p:cNvPr id="52227" name="Rectangle 3"/>
          <p:cNvSpPr>
            <a:spLocks noGrp="1" noChangeArrowheads="1"/>
          </p:cNvSpPr>
          <p:nvPr>
            <p:ph type="body" idx="1"/>
          </p:nvPr>
        </p:nvSpPr>
        <p:spPr>
          <a:xfrm>
            <a:off x="468313" y="1844675"/>
            <a:ext cx="8229600" cy="4530725"/>
          </a:xfrm>
        </p:spPr>
        <p:txBody>
          <a:bodyPr/>
          <a:lstStyle/>
          <a:p>
            <a:pPr eaLnBrk="1" hangingPunct="1"/>
            <a:r>
              <a:rPr lang="en-US" smtClean="0"/>
              <a:t>critically, selectively , take account of the major key factors in a learning situation</a:t>
            </a:r>
          </a:p>
          <a:p>
            <a:pPr eaLnBrk="1" hangingPunct="1">
              <a:buFont typeface="Wingdings" pitchFamily="2" charset="2"/>
              <a:buNone/>
            </a:pPr>
            <a:endParaRPr lang="en-US" smtClean="0"/>
          </a:p>
          <a:p>
            <a:pPr eaLnBrk="1" hangingPunct="1"/>
            <a:r>
              <a:rPr lang="en-US" smtClean="0"/>
              <a:t>practically, efficiently, in creative, novel ways so that we can transfer and use knowledge as widely as possible</a:t>
            </a: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Rectangle 2"/>
          <p:cNvSpPr>
            <a:spLocks noGrp="1" noChangeArrowheads="1"/>
          </p:cNvSpPr>
          <p:nvPr>
            <p:ph type="title"/>
          </p:nvPr>
        </p:nvSpPr>
        <p:spPr/>
        <p:txBody>
          <a:bodyPr/>
          <a:lstStyle/>
          <a:p>
            <a:pPr eaLnBrk="1" hangingPunct="1"/>
            <a:r>
              <a:rPr lang="en-US" smtClean="0"/>
              <a:t>Theories of Learning</a:t>
            </a:r>
          </a:p>
        </p:txBody>
      </p:sp>
      <p:sp>
        <p:nvSpPr>
          <p:cNvPr id="23555" name="Rectangle 3"/>
          <p:cNvSpPr>
            <a:spLocks noGrp="1" noChangeArrowheads="1"/>
          </p:cNvSpPr>
          <p:nvPr>
            <p:ph type="body" idx="1"/>
          </p:nvPr>
        </p:nvSpPr>
        <p:spPr>
          <a:xfrm>
            <a:off x="395536" y="1124744"/>
            <a:ext cx="8229600" cy="4530725"/>
          </a:xfrm>
        </p:spPr>
        <p:txBody>
          <a:bodyPr/>
          <a:lstStyle/>
          <a:p>
            <a:pPr eaLnBrk="1" hangingPunct="1"/>
            <a:r>
              <a:rPr lang="en-US" dirty="0" smtClean="0"/>
              <a:t>BEHAVIOURISM</a:t>
            </a:r>
          </a:p>
          <a:p>
            <a:pPr eaLnBrk="1" hangingPunct="1">
              <a:buFont typeface="Wingdings" pitchFamily="2" charset="2"/>
              <a:buNone/>
            </a:pPr>
            <a:r>
              <a:rPr lang="en-US" dirty="0" smtClean="0"/>
              <a:t>deal with the observable aspects of learning</a:t>
            </a:r>
          </a:p>
          <a:p>
            <a:pPr eaLnBrk="1" hangingPunct="1">
              <a:buFontTx/>
              <a:buChar char="•"/>
            </a:pPr>
            <a:r>
              <a:rPr lang="en-US" dirty="0" smtClean="0"/>
              <a:t>COGNITIVISM</a:t>
            </a:r>
          </a:p>
          <a:p>
            <a:pPr eaLnBrk="1" hangingPunct="1">
              <a:buFontTx/>
              <a:buNone/>
            </a:pPr>
            <a:r>
              <a:rPr lang="en-US" dirty="0" smtClean="0"/>
              <a:t>go beyond </a:t>
            </a:r>
            <a:r>
              <a:rPr lang="en-US" dirty="0" err="1" smtClean="0"/>
              <a:t>behaviour</a:t>
            </a:r>
            <a:r>
              <a:rPr lang="en-US" dirty="0" smtClean="0"/>
              <a:t> to brain based learning</a:t>
            </a:r>
          </a:p>
          <a:p>
            <a:pPr eaLnBrk="1" hangingPunct="1">
              <a:buFontTx/>
              <a:buChar char="•"/>
            </a:pPr>
            <a:r>
              <a:rPr lang="en-US" dirty="0" smtClean="0"/>
              <a:t>CONSTRUCTIVISM </a:t>
            </a:r>
          </a:p>
          <a:p>
            <a:pPr eaLnBrk="1" hangingPunct="1">
              <a:buFontTx/>
              <a:buNone/>
            </a:pPr>
            <a:r>
              <a:rPr lang="en-US" dirty="0" smtClean="0"/>
              <a:t>learning is an interactive process where knowledge is </a:t>
            </a:r>
            <a:r>
              <a:rPr lang="en-US" dirty="0" smtClean="0"/>
              <a:t>created</a:t>
            </a:r>
          </a:p>
          <a:p>
            <a:pPr eaLnBrk="1" hangingPunct="1">
              <a:buFontTx/>
              <a:buNone/>
            </a:pPr>
            <a:endParaRPr lang="en-US" dirty="0" smtClean="0"/>
          </a:p>
          <a:p>
            <a:pPr eaLnBrk="1" hangingPunct="1">
              <a:buFontTx/>
              <a:buNone/>
            </a:pPr>
            <a:r>
              <a:rPr lang="en-US" sz="2400" dirty="0" smtClean="0"/>
              <a:t>All these terms end in </a:t>
            </a:r>
            <a:r>
              <a:rPr lang="en-US" sz="2400" i="1" dirty="0" smtClean="0"/>
              <a:t>ism  - </a:t>
            </a:r>
            <a:r>
              <a:rPr lang="en-AU" sz="2400" dirty="0" smtClean="0"/>
              <a:t>A </a:t>
            </a:r>
            <a:r>
              <a:rPr lang="en-AU" sz="2400" dirty="0" smtClean="0"/>
              <a:t>word ending that indicates action, manner, condition, beliefs or prejudice</a:t>
            </a:r>
            <a:endParaRPr lang="en-US" sz="2400" dirty="0" smtClean="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smtClean="0"/>
              <a:t>From the Bible:</a:t>
            </a:r>
          </a:p>
        </p:txBody>
      </p:sp>
      <p:sp>
        <p:nvSpPr>
          <p:cNvPr id="5123" name="Rectangle 3"/>
          <p:cNvSpPr>
            <a:spLocks noGrp="1" noChangeArrowheads="1"/>
          </p:cNvSpPr>
          <p:nvPr>
            <p:ph type="body" idx="1"/>
          </p:nvPr>
        </p:nvSpPr>
        <p:spPr/>
        <p:txBody>
          <a:bodyPr/>
          <a:lstStyle/>
          <a:p>
            <a:pPr eaLnBrk="1" hangingPunct="1"/>
            <a:r>
              <a:rPr lang="en-US" smtClean="0"/>
              <a:t>Not many of you should become teachers, my brothers and sisters, for you know that we who teach will be judged with greater strictness. </a:t>
            </a:r>
            <a:r>
              <a:rPr lang="en-US" b="1" smtClean="0"/>
              <a:t>James 3:1</a:t>
            </a:r>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p:txBody>
          <a:bodyPr/>
          <a:lstStyle/>
          <a:p>
            <a:r>
              <a:rPr lang="en-AU" smtClean="0">
                <a:solidFill>
                  <a:srgbClr val="FF0000"/>
                </a:solidFill>
              </a:rPr>
              <a:t>Behaviourism</a:t>
            </a:r>
          </a:p>
        </p:txBody>
      </p:sp>
      <p:sp>
        <p:nvSpPr>
          <p:cNvPr id="24579" name="Content Placeholder 2"/>
          <p:cNvSpPr>
            <a:spLocks noGrp="1"/>
          </p:cNvSpPr>
          <p:nvPr>
            <p:ph idx="1"/>
          </p:nvPr>
        </p:nvSpPr>
        <p:spPr/>
        <p:txBody>
          <a:bodyPr/>
          <a:lstStyle/>
          <a:p>
            <a:r>
              <a:rPr lang="en-AU" smtClean="0"/>
              <a:t>Learning comes about by a change in behaviour</a:t>
            </a:r>
          </a:p>
          <a:p>
            <a:r>
              <a:rPr lang="en-AU" smtClean="0"/>
              <a:t>The environment shapes behaviour</a:t>
            </a:r>
          </a:p>
          <a:p>
            <a:r>
              <a:rPr lang="en-AU" smtClean="0"/>
              <a:t>Contiguity – time between events for a bond to be formed – reinforcement</a:t>
            </a:r>
          </a:p>
          <a:p>
            <a:r>
              <a:rPr lang="en-AU" smtClean="0"/>
              <a:t>Conditioning – classical / operant</a:t>
            </a: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p:txBody>
          <a:bodyPr/>
          <a:lstStyle/>
          <a:p>
            <a:r>
              <a:rPr lang="en-AU" smtClean="0">
                <a:solidFill>
                  <a:srgbClr val="FF0000"/>
                </a:solidFill>
              </a:rPr>
              <a:t>Cognitivism</a:t>
            </a:r>
          </a:p>
        </p:txBody>
      </p:sp>
      <p:sp>
        <p:nvSpPr>
          <p:cNvPr id="25603" name="Content Placeholder 2"/>
          <p:cNvSpPr>
            <a:spLocks noGrp="1"/>
          </p:cNvSpPr>
          <p:nvPr>
            <p:ph idx="1"/>
          </p:nvPr>
        </p:nvSpPr>
        <p:spPr/>
        <p:txBody>
          <a:bodyPr/>
          <a:lstStyle/>
          <a:p>
            <a:r>
              <a:rPr lang="en-AU" smtClean="0"/>
              <a:t>Memory actively processes and organises information – short term / long term</a:t>
            </a:r>
          </a:p>
          <a:p>
            <a:r>
              <a:rPr lang="en-AU" smtClean="0"/>
              <a:t>How does memory work to promote learning?</a:t>
            </a:r>
          </a:p>
          <a:p>
            <a:r>
              <a:rPr lang="en-AU" smtClean="0"/>
              <a:t>Prior knowledge is important to learning</a:t>
            </a:r>
          </a:p>
          <a:p>
            <a:pPr>
              <a:buFont typeface="Wingdings" pitchFamily="2" charset="2"/>
              <a:buNone/>
            </a:pPr>
            <a:endParaRPr lang="en-AU" smtClean="0"/>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Title 1"/>
          <p:cNvSpPr>
            <a:spLocks noGrp="1"/>
          </p:cNvSpPr>
          <p:nvPr>
            <p:ph type="title"/>
          </p:nvPr>
        </p:nvSpPr>
        <p:spPr/>
        <p:txBody>
          <a:bodyPr/>
          <a:lstStyle/>
          <a:p>
            <a:r>
              <a:rPr lang="en-AU" smtClean="0">
                <a:solidFill>
                  <a:srgbClr val="FF0000"/>
                </a:solidFill>
              </a:rPr>
              <a:t>Constructivism</a:t>
            </a:r>
          </a:p>
        </p:txBody>
      </p:sp>
      <p:sp>
        <p:nvSpPr>
          <p:cNvPr id="26627" name="Content Placeholder 2"/>
          <p:cNvSpPr>
            <a:spLocks noGrp="1"/>
          </p:cNvSpPr>
          <p:nvPr>
            <p:ph idx="1"/>
          </p:nvPr>
        </p:nvSpPr>
        <p:spPr/>
        <p:txBody>
          <a:bodyPr/>
          <a:lstStyle/>
          <a:p>
            <a:r>
              <a:rPr lang="en-AU" smtClean="0"/>
              <a:t>Learner actively constructs / builds new ideas or concepts based on current and past knowledge / experience</a:t>
            </a:r>
          </a:p>
          <a:p>
            <a:r>
              <a:rPr lang="en-AU" smtClean="0"/>
              <a:t>Personal endeavour</a:t>
            </a:r>
          </a:p>
          <a:p>
            <a:r>
              <a:rPr lang="en-AU" smtClean="0"/>
              <a:t>‘Learning involves constructing one’s own knowledge from one’s own experiences’</a:t>
            </a:r>
          </a:p>
        </p:txBody>
      </p:sp>
    </p:spTree>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Rectangle 2"/>
          <p:cNvSpPr>
            <a:spLocks noGrp="1" noChangeArrowheads="1"/>
          </p:cNvSpPr>
          <p:nvPr>
            <p:ph type="title"/>
          </p:nvPr>
        </p:nvSpPr>
        <p:spPr/>
        <p:txBody>
          <a:bodyPr/>
          <a:lstStyle/>
          <a:p>
            <a:pPr algn="ctr" eaLnBrk="1" hangingPunct="1"/>
            <a:r>
              <a:rPr lang="en-US" sz="3400" b="1" smtClean="0"/>
              <a:t>Learners and their characteristics that affect learning</a:t>
            </a:r>
          </a:p>
        </p:txBody>
      </p:sp>
      <p:sp>
        <p:nvSpPr>
          <p:cNvPr id="20483" name="Rectangle 3"/>
          <p:cNvSpPr>
            <a:spLocks noGrp="1" noChangeArrowheads="1"/>
          </p:cNvSpPr>
          <p:nvPr>
            <p:ph type="body" idx="1"/>
          </p:nvPr>
        </p:nvSpPr>
        <p:spPr/>
        <p:txBody>
          <a:bodyPr/>
          <a:lstStyle/>
          <a:p>
            <a:pPr eaLnBrk="1" hangingPunct="1"/>
            <a:r>
              <a:rPr lang="en-US" smtClean="0"/>
              <a:t>Physical &amp; Physiological</a:t>
            </a:r>
          </a:p>
          <a:p>
            <a:pPr eaLnBrk="1" hangingPunct="1"/>
            <a:r>
              <a:rPr lang="en-US" smtClean="0"/>
              <a:t>Morals &amp; values</a:t>
            </a:r>
          </a:p>
          <a:p>
            <a:pPr eaLnBrk="1" hangingPunct="1"/>
            <a:r>
              <a:rPr lang="en-US" smtClean="0"/>
              <a:t>Social</a:t>
            </a:r>
          </a:p>
          <a:p>
            <a:pPr eaLnBrk="1" hangingPunct="1"/>
            <a:r>
              <a:rPr lang="en-US" smtClean="0"/>
              <a:t>Cognitive</a:t>
            </a:r>
          </a:p>
          <a:p>
            <a:pPr eaLnBrk="1" hangingPunct="1"/>
            <a:r>
              <a:rPr lang="en-US" smtClean="0"/>
              <a:t>Emotional / Personality</a:t>
            </a:r>
          </a:p>
          <a:p>
            <a:pPr eaLnBrk="1" hangingPunct="1"/>
            <a:r>
              <a:rPr lang="en-US" smtClean="0"/>
              <a:t>Approaches to learning</a:t>
            </a:r>
          </a:p>
        </p:txBody>
      </p:sp>
    </p:spTree>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Rectangle 2"/>
          <p:cNvSpPr>
            <a:spLocks noGrp="1" noChangeArrowheads="1"/>
          </p:cNvSpPr>
          <p:nvPr>
            <p:ph type="title"/>
          </p:nvPr>
        </p:nvSpPr>
        <p:spPr/>
        <p:txBody>
          <a:bodyPr/>
          <a:lstStyle/>
          <a:p>
            <a:pPr eaLnBrk="1" hangingPunct="1"/>
            <a:r>
              <a:rPr lang="en-AU" sz="3000" dirty="0" smtClean="0"/>
              <a:t/>
            </a:r>
            <a:br>
              <a:rPr lang="en-AU" sz="3000" dirty="0" smtClean="0"/>
            </a:br>
            <a:r>
              <a:rPr lang="en-AU" sz="3200" dirty="0" smtClean="0"/>
              <a:t>How do children develop?</a:t>
            </a:r>
            <a:r>
              <a:rPr lang="en-AU" sz="3200" dirty="0" smtClean="0"/>
              <a:t/>
            </a:r>
            <a:br>
              <a:rPr lang="en-AU" sz="3200" dirty="0" smtClean="0"/>
            </a:br>
            <a:endParaRPr lang="en-US" sz="3200" dirty="0" smtClean="0"/>
          </a:p>
        </p:txBody>
      </p:sp>
      <p:sp>
        <p:nvSpPr>
          <p:cNvPr id="34819" name="Rectangle 3"/>
          <p:cNvSpPr>
            <a:spLocks noGrp="1" noChangeArrowheads="1"/>
          </p:cNvSpPr>
          <p:nvPr>
            <p:ph type="body" idx="1"/>
          </p:nvPr>
        </p:nvSpPr>
        <p:spPr/>
        <p:txBody>
          <a:bodyPr/>
          <a:lstStyle/>
          <a:p>
            <a:pPr eaLnBrk="1" hangingPunct="1"/>
            <a:r>
              <a:rPr lang="en-AU" dirty="0" smtClean="0"/>
              <a:t>When discussing any type of development, most theories break it down into specific stages.  </a:t>
            </a:r>
          </a:p>
          <a:p>
            <a:pPr eaLnBrk="1" hangingPunct="1"/>
            <a:r>
              <a:rPr lang="en-AU" dirty="0" smtClean="0"/>
              <a:t>These stages are </a:t>
            </a:r>
            <a:r>
              <a:rPr lang="en-AU" dirty="0" smtClean="0">
                <a:solidFill>
                  <a:schemeClr val="folHlink"/>
                </a:solidFill>
              </a:rPr>
              <a:t>progressive </a:t>
            </a:r>
            <a:r>
              <a:rPr lang="en-AU" dirty="0" smtClean="0"/>
              <a:t> </a:t>
            </a:r>
          </a:p>
          <a:p>
            <a:pPr eaLnBrk="1" hangingPunct="1"/>
            <a:endParaRPr lang="en-US" dirty="0" smtClean="0"/>
          </a:p>
        </p:txBody>
      </p:sp>
    </p:spTree>
  </p:cSld>
  <p:clrMapOvr>
    <a:masterClrMapping/>
  </p:clrMapOvr>
  <p:transition/>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3" name="Rectangle 3"/>
          <p:cNvSpPr>
            <a:spLocks noGrp="1" noChangeArrowheads="1"/>
          </p:cNvSpPr>
          <p:nvPr>
            <p:ph type="body" idx="1"/>
          </p:nvPr>
        </p:nvSpPr>
        <p:spPr/>
        <p:txBody>
          <a:bodyPr/>
          <a:lstStyle/>
          <a:p>
            <a:pPr eaLnBrk="1" hangingPunct="1"/>
            <a:r>
              <a:rPr lang="en-AU" smtClean="0"/>
              <a:t>Passing through one stage before you can get to the next.  </a:t>
            </a:r>
          </a:p>
          <a:p>
            <a:pPr eaLnBrk="1" hangingPunct="1"/>
            <a:r>
              <a:rPr lang="en-AU" smtClean="0"/>
              <a:t>Think about how you learned to run; first you had to learn to crawl, then you could learn to walk, and finally you could develop the skills needed to run.  </a:t>
            </a:r>
          </a:p>
          <a:p>
            <a:pPr eaLnBrk="1" hangingPunct="1"/>
            <a:r>
              <a:rPr lang="en-AU" smtClean="0"/>
              <a:t>Without the first two stages, running would be an impossibility</a:t>
            </a:r>
            <a:endParaRPr lang="en-US" smtClean="0"/>
          </a:p>
        </p:txBody>
      </p:sp>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AU" sz="3400" dirty="0" smtClean="0"/>
              <a:t/>
            </a:r>
            <a:br>
              <a:rPr lang="en-AU" sz="3400" dirty="0" smtClean="0"/>
            </a:br>
            <a:r>
              <a:rPr lang="en-AU" sz="3400" dirty="0" smtClean="0"/>
              <a:t>Example: Motor </a:t>
            </a:r>
            <a:r>
              <a:rPr lang="en-AU" sz="3400" dirty="0" smtClean="0"/>
              <a:t>Development in Infancy and Childhood</a:t>
            </a:r>
            <a:br>
              <a:rPr lang="en-AU" sz="3400" dirty="0" smtClean="0"/>
            </a:br>
            <a:endParaRPr lang="en-US" sz="3400" dirty="0" smtClean="0"/>
          </a:p>
        </p:txBody>
      </p:sp>
      <p:sp>
        <p:nvSpPr>
          <p:cNvPr id="36867" name="Rectangle 3"/>
          <p:cNvSpPr>
            <a:spLocks noGrp="1" noChangeArrowheads="1"/>
          </p:cNvSpPr>
          <p:nvPr>
            <p:ph type="body" idx="1"/>
          </p:nvPr>
        </p:nvSpPr>
        <p:spPr/>
        <p:txBody>
          <a:bodyPr/>
          <a:lstStyle/>
          <a:p>
            <a:pPr eaLnBrk="1" hangingPunct="1"/>
            <a:r>
              <a:rPr lang="en-AU" smtClean="0"/>
              <a:t>Most infants develop motor abilities in the same order and at approximately the same age</a:t>
            </a:r>
          </a:p>
          <a:p>
            <a:pPr eaLnBrk="1" hangingPunct="1"/>
            <a:r>
              <a:rPr lang="en-AU" smtClean="0"/>
              <a:t>Scissors</a:t>
            </a:r>
          </a:p>
          <a:p>
            <a:pPr eaLnBrk="1" hangingPunct="1"/>
            <a:r>
              <a:rPr lang="en-AU" smtClean="0"/>
              <a:t>Writing</a:t>
            </a:r>
          </a:p>
          <a:p>
            <a:pPr eaLnBrk="1" hangingPunct="1"/>
            <a:r>
              <a:rPr lang="en-AU" smtClean="0"/>
              <a:t>Painting</a:t>
            </a:r>
          </a:p>
          <a:p>
            <a:pPr eaLnBrk="1" hangingPunct="1"/>
            <a:r>
              <a:rPr lang="en-AU" smtClean="0"/>
              <a:t>Riding a bike </a:t>
            </a:r>
          </a:p>
        </p:txBody>
      </p:sp>
      <p:pic>
        <p:nvPicPr>
          <p:cNvPr id="36868" name="Picture 4" descr="647803-xs"/>
          <p:cNvPicPr>
            <a:picLocks noChangeAspect="1" noChangeArrowheads="1"/>
          </p:cNvPicPr>
          <p:nvPr/>
        </p:nvPicPr>
        <p:blipFill>
          <a:blip r:embed="rId2" cstate="print"/>
          <a:srcRect/>
          <a:stretch>
            <a:fillRect/>
          </a:stretch>
        </p:blipFill>
        <p:spPr bwMode="auto">
          <a:xfrm>
            <a:off x="4140200" y="3213100"/>
            <a:ext cx="2949575" cy="2949575"/>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pPr eaLnBrk="1" hangingPunct="1"/>
            <a:r>
              <a:rPr lang="en-AU" sz="3400" smtClean="0"/>
              <a:t>Motor Development in Infancy and Childhood</a:t>
            </a:r>
            <a:endParaRPr lang="en-US" sz="3400" smtClean="0"/>
          </a:p>
        </p:txBody>
      </p:sp>
      <p:sp>
        <p:nvSpPr>
          <p:cNvPr id="37891" name="Rectangle 3"/>
          <p:cNvSpPr>
            <a:spLocks noGrp="1" noChangeArrowheads="1"/>
          </p:cNvSpPr>
          <p:nvPr>
            <p:ph type="body" idx="1"/>
          </p:nvPr>
        </p:nvSpPr>
        <p:spPr/>
        <p:txBody>
          <a:bodyPr/>
          <a:lstStyle/>
          <a:p>
            <a:pPr eaLnBrk="1" hangingPunct="1"/>
            <a:r>
              <a:rPr lang="en-AU" smtClean="0"/>
              <a:t>In this sense, most agree that these abilities are </a:t>
            </a:r>
            <a:r>
              <a:rPr lang="en-AU" smtClean="0">
                <a:solidFill>
                  <a:schemeClr val="folHlink"/>
                </a:solidFill>
              </a:rPr>
              <a:t>genetically</a:t>
            </a:r>
            <a:r>
              <a:rPr lang="en-AU" smtClean="0">
                <a:solidFill>
                  <a:schemeClr val="accent2"/>
                </a:solidFill>
              </a:rPr>
              <a:t> </a:t>
            </a:r>
            <a:r>
              <a:rPr lang="en-AU" smtClean="0"/>
              <a:t>pre-programmed within all infants </a:t>
            </a:r>
          </a:p>
          <a:p>
            <a:pPr eaLnBrk="1" hangingPunct="1"/>
            <a:endParaRPr lang="en-AU" smtClean="0"/>
          </a:p>
          <a:p>
            <a:pPr eaLnBrk="1" hangingPunct="1"/>
            <a:endParaRPr lang="en-US" smtClean="0"/>
          </a:p>
        </p:txBody>
      </p:sp>
      <p:pic>
        <p:nvPicPr>
          <p:cNvPr id="37892" name="Picture 4" descr="Children Playing Stock Photo: Having Fun, Excitement, Little Two Year Old Boy Playing Ball">
            <a:hlinkClick r:id="rId2"/>
          </p:cNvPr>
          <p:cNvPicPr>
            <a:picLocks noChangeAspect="1" noChangeArrowheads="1"/>
          </p:cNvPicPr>
          <p:nvPr/>
        </p:nvPicPr>
        <p:blipFill>
          <a:blip r:embed="rId3" cstate="print"/>
          <a:srcRect/>
          <a:stretch>
            <a:fillRect/>
          </a:stretch>
        </p:blipFill>
        <p:spPr bwMode="auto">
          <a:xfrm>
            <a:off x="4572000" y="3357563"/>
            <a:ext cx="1639888" cy="2446337"/>
          </a:xfrm>
          <a:prstGeom prst="rect">
            <a:avLst/>
          </a:prstGeom>
          <a:noFill/>
          <a:ln w="9525">
            <a:noFill/>
            <a:miter lim="800000"/>
            <a:headEnd/>
            <a:tailEnd/>
          </a:ln>
        </p:spPr>
      </p:pic>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p:nvPr>
        </p:nvSpPr>
        <p:spPr/>
        <p:txBody>
          <a:bodyPr/>
          <a:lstStyle/>
          <a:p>
            <a:pPr eaLnBrk="1" hangingPunct="1"/>
            <a:r>
              <a:rPr lang="en-AU" sz="3400" smtClean="0"/>
              <a:t>Motor Development in Infancy and Childhood</a:t>
            </a:r>
            <a:endParaRPr lang="en-US" sz="3400" smtClean="0"/>
          </a:p>
        </p:txBody>
      </p:sp>
      <p:sp>
        <p:nvSpPr>
          <p:cNvPr id="38915" name="Rectangle 3"/>
          <p:cNvSpPr>
            <a:spLocks noGrp="1" noChangeArrowheads="1"/>
          </p:cNvSpPr>
          <p:nvPr>
            <p:ph type="body" idx="1"/>
          </p:nvPr>
        </p:nvSpPr>
        <p:spPr/>
        <p:txBody>
          <a:bodyPr/>
          <a:lstStyle/>
          <a:p>
            <a:pPr eaLnBrk="1" hangingPunct="1"/>
            <a:r>
              <a:rPr lang="en-AU" smtClean="0"/>
              <a:t>The </a:t>
            </a:r>
            <a:r>
              <a:rPr lang="en-AU" smtClean="0">
                <a:solidFill>
                  <a:schemeClr val="folHlink"/>
                </a:solidFill>
              </a:rPr>
              <a:t>environment</a:t>
            </a:r>
            <a:r>
              <a:rPr lang="en-AU" smtClean="0"/>
              <a:t> does play a role in the development, with an enriched environment often reducing the learning time and an impoverished one doing the opposite</a:t>
            </a:r>
            <a:endParaRPr lang="en-US" smtClean="0"/>
          </a:p>
          <a:p>
            <a:pPr eaLnBrk="1" hangingPunct="1"/>
            <a:endParaRPr lang="en-US" smtClean="0"/>
          </a:p>
        </p:txBody>
      </p:sp>
      <p:pic>
        <p:nvPicPr>
          <p:cNvPr id="38916" name="Picture 4" descr="Children Playing Stock Photo: Having Fun, Excitement, Little Two Year Old Boy Playing Ball">
            <a:hlinkClick r:id="rId2"/>
          </p:cNvPr>
          <p:cNvPicPr>
            <a:picLocks noChangeAspect="1" noChangeArrowheads="1"/>
          </p:cNvPicPr>
          <p:nvPr/>
        </p:nvPicPr>
        <p:blipFill>
          <a:blip r:embed="rId3" cstate="print"/>
          <a:srcRect/>
          <a:stretch>
            <a:fillRect/>
          </a:stretch>
        </p:blipFill>
        <p:spPr bwMode="auto">
          <a:xfrm>
            <a:off x="5508625" y="4221163"/>
            <a:ext cx="1157288" cy="1727200"/>
          </a:xfrm>
          <a:prstGeom prst="rect">
            <a:avLst/>
          </a:prstGeom>
          <a:noFill/>
          <a:ln w="9525">
            <a:noFill/>
            <a:miter lim="800000"/>
            <a:headEnd/>
            <a:tailEnd/>
          </a:ln>
        </p:spPr>
      </p:pic>
    </p:spTree>
  </p:cSld>
  <p:clrMapOvr>
    <a:masterClrMapping/>
  </p:clrMapOvr>
  <p:transition/>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lstStyle/>
          <a:p>
            <a:pPr eaLnBrk="1" hangingPunct="1"/>
            <a:r>
              <a:rPr lang="en-AU" sz="3400" b="1" smtClean="0"/>
              <a:t>Cognitive Development in Children</a:t>
            </a:r>
            <a:endParaRPr lang="en-US" sz="3400" b="1" smtClean="0"/>
          </a:p>
        </p:txBody>
      </p:sp>
      <p:sp>
        <p:nvSpPr>
          <p:cNvPr id="39939" name="Rectangle 3"/>
          <p:cNvSpPr>
            <a:spLocks noGrp="1" noChangeArrowheads="1"/>
          </p:cNvSpPr>
          <p:nvPr>
            <p:ph type="body" idx="1"/>
          </p:nvPr>
        </p:nvSpPr>
        <p:spPr/>
        <p:txBody>
          <a:bodyPr/>
          <a:lstStyle/>
          <a:p>
            <a:pPr eaLnBrk="1" hangingPunct="1"/>
            <a:r>
              <a:rPr lang="en-AU" smtClean="0"/>
              <a:t>Probably the most cited theory in the cognitive development in children is </a:t>
            </a:r>
            <a:r>
              <a:rPr lang="en-AU" smtClean="0">
                <a:hlinkClick r:id="rId2"/>
              </a:rPr>
              <a:t>Jean Piaget</a:t>
            </a:r>
            <a:r>
              <a:rPr lang="en-AU" smtClean="0"/>
              <a:t> (1896-1980). </a:t>
            </a:r>
          </a:p>
        </p:txBody>
      </p:sp>
      <p:pic>
        <p:nvPicPr>
          <p:cNvPr id="39940" name="Picture 4" descr="head_and_brain"/>
          <p:cNvPicPr>
            <a:picLocks noChangeAspect="1" noChangeArrowheads="1"/>
          </p:cNvPicPr>
          <p:nvPr/>
        </p:nvPicPr>
        <p:blipFill>
          <a:blip r:embed="rId3" cstate="print"/>
          <a:srcRect/>
          <a:stretch>
            <a:fillRect/>
          </a:stretch>
        </p:blipFill>
        <p:spPr bwMode="auto">
          <a:xfrm>
            <a:off x="5003800" y="3357563"/>
            <a:ext cx="2857500" cy="2857500"/>
          </a:xfrm>
          <a:prstGeom prst="rect">
            <a:avLst/>
          </a:prstGeom>
          <a:noFill/>
          <a:ln w="9525">
            <a:noFill/>
            <a:miter lim="800000"/>
            <a:headEnd/>
            <a:tailEnd/>
          </a:ln>
        </p:spPr>
      </p:pic>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a:xfrm>
            <a:off x="468313" y="692150"/>
            <a:ext cx="8229600" cy="1143000"/>
          </a:xfrm>
        </p:spPr>
        <p:txBody>
          <a:bodyPr/>
          <a:lstStyle/>
          <a:p>
            <a:pPr eaLnBrk="1" hangingPunct="1"/>
            <a:r>
              <a:rPr lang="en-US" sz="3400" b="1" smtClean="0"/>
              <a:t>Hiam Ginott</a:t>
            </a:r>
            <a:r>
              <a:rPr lang="en-US" sz="3400" smtClean="0"/>
              <a:t> </a:t>
            </a:r>
            <a:br>
              <a:rPr lang="en-US" sz="3400" smtClean="0"/>
            </a:br>
            <a:r>
              <a:rPr lang="en-US" sz="2100" smtClean="0"/>
              <a:t>1922-1973 Theorist –</a:t>
            </a:r>
            <a:r>
              <a:rPr lang="en-US" sz="2600" smtClean="0"/>
              <a:t> </a:t>
            </a:r>
            <a:br>
              <a:rPr lang="en-US" sz="2600" smtClean="0"/>
            </a:br>
            <a:r>
              <a:rPr lang="en-US" sz="2100" smtClean="0"/>
              <a:t>communication and the importance of positive relationships</a:t>
            </a:r>
          </a:p>
        </p:txBody>
      </p:sp>
      <p:sp>
        <p:nvSpPr>
          <p:cNvPr id="6147" name="Rectangle 3"/>
          <p:cNvSpPr>
            <a:spLocks noGrp="1" noChangeArrowheads="1"/>
          </p:cNvSpPr>
          <p:nvPr>
            <p:ph type="body" idx="1"/>
          </p:nvPr>
        </p:nvSpPr>
        <p:spPr>
          <a:xfrm>
            <a:off x="539750" y="2332038"/>
            <a:ext cx="8229600" cy="4525962"/>
          </a:xfrm>
        </p:spPr>
        <p:txBody>
          <a:bodyPr/>
          <a:lstStyle/>
          <a:p>
            <a:pPr eaLnBrk="1" hangingPunct="1">
              <a:lnSpc>
                <a:spcPct val="80000"/>
              </a:lnSpc>
            </a:pPr>
            <a:r>
              <a:rPr lang="en-US" sz="2800" b="1" smtClean="0"/>
              <a:t>I've come to the frightening conclusion that I am the decisive element in the classroom. It's my personal approach that creates the climate. It's my daily mood that makes the weather. As a teacher, I possess tremendous power to make a student's life miserable or joyous. I can be a tool of torture or an instrument of inspiration. I can humiliate or humor, hurt or heal. In all situations it is my response that decides whether a crisis will be escalated or de-escalated and a student humanized or de-humanized. </a:t>
            </a:r>
            <a:endParaRPr lang="en-US" sz="2800" smtClean="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Rectangle 2"/>
          <p:cNvSpPr>
            <a:spLocks noGrp="1" noChangeArrowheads="1"/>
          </p:cNvSpPr>
          <p:nvPr>
            <p:ph type="title"/>
          </p:nvPr>
        </p:nvSpPr>
        <p:spPr/>
        <p:txBody>
          <a:bodyPr/>
          <a:lstStyle/>
          <a:p>
            <a:pPr eaLnBrk="1" hangingPunct="1"/>
            <a:r>
              <a:rPr lang="en-AU" sz="3400" b="1" smtClean="0"/>
              <a:t>Cognitive Development in Children</a:t>
            </a:r>
            <a:endParaRPr lang="en-US" sz="3400" b="1" smtClean="0"/>
          </a:p>
        </p:txBody>
      </p:sp>
      <p:sp>
        <p:nvSpPr>
          <p:cNvPr id="40963" name="Rectangle 3"/>
          <p:cNvSpPr>
            <a:spLocks noGrp="1" noChangeArrowheads="1"/>
          </p:cNvSpPr>
          <p:nvPr>
            <p:ph type="body" idx="1"/>
          </p:nvPr>
        </p:nvSpPr>
        <p:spPr/>
        <p:txBody>
          <a:bodyPr/>
          <a:lstStyle/>
          <a:p>
            <a:pPr eaLnBrk="1" hangingPunct="1"/>
            <a:r>
              <a:rPr lang="en-AU" smtClean="0"/>
              <a:t>These stages are completed in a </a:t>
            </a:r>
            <a:r>
              <a:rPr lang="en-AU" smtClean="0">
                <a:solidFill>
                  <a:schemeClr val="folHlink"/>
                </a:solidFill>
              </a:rPr>
              <a:t>fixed</a:t>
            </a:r>
            <a:r>
              <a:rPr lang="en-AU" smtClean="0">
                <a:solidFill>
                  <a:schemeClr val="accent2"/>
                </a:solidFill>
              </a:rPr>
              <a:t> </a:t>
            </a:r>
            <a:r>
              <a:rPr lang="en-AU" smtClean="0">
                <a:solidFill>
                  <a:schemeClr val="folHlink"/>
                </a:solidFill>
              </a:rPr>
              <a:t>order</a:t>
            </a:r>
            <a:r>
              <a:rPr lang="en-AU" smtClean="0"/>
              <a:t> with all children, even those in other countries. </a:t>
            </a:r>
          </a:p>
          <a:p>
            <a:pPr eaLnBrk="1" hangingPunct="1"/>
            <a:r>
              <a:rPr lang="en-AU" smtClean="0"/>
              <a:t>The age range however can vary from child to child</a:t>
            </a:r>
            <a:endParaRPr lang="en-US" smtClean="0"/>
          </a:p>
          <a:p>
            <a:pPr eaLnBrk="1" hangingPunct="1">
              <a:buFont typeface="Wingdings" pitchFamily="2" charset="2"/>
              <a:buNone/>
            </a:pPr>
            <a:endParaRPr lang="en-US" smtClean="0"/>
          </a:p>
        </p:txBody>
      </p:sp>
    </p:spTree>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Rectangle 2"/>
          <p:cNvSpPr>
            <a:spLocks noGrp="1" noChangeArrowheads="1"/>
          </p:cNvSpPr>
          <p:nvPr>
            <p:ph type="title"/>
          </p:nvPr>
        </p:nvSpPr>
        <p:spPr/>
        <p:txBody>
          <a:bodyPr/>
          <a:lstStyle/>
          <a:p>
            <a:pPr eaLnBrk="1" hangingPunct="1"/>
            <a:r>
              <a:rPr lang="en-AU" b="1" smtClean="0"/>
              <a:t>Cognitive Development</a:t>
            </a:r>
          </a:p>
        </p:txBody>
      </p:sp>
      <p:sp>
        <p:nvSpPr>
          <p:cNvPr id="41987" name="Rectangle 3"/>
          <p:cNvSpPr>
            <a:spLocks noGrp="1" noChangeArrowheads="1"/>
          </p:cNvSpPr>
          <p:nvPr>
            <p:ph type="body" idx="1"/>
          </p:nvPr>
        </p:nvSpPr>
        <p:spPr/>
        <p:txBody>
          <a:bodyPr/>
          <a:lstStyle/>
          <a:p>
            <a:pPr eaLnBrk="1" hangingPunct="1"/>
            <a:r>
              <a:rPr lang="en-AU" b="1" smtClean="0"/>
              <a:t>Sensorimotor Stage</a:t>
            </a:r>
          </a:p>
          <a:p>
            <a:pPr eaLnBrk="1" hangingPunct="1"/>
            <a:r>
              <a:rPr lang="en-AU" b="1" smtClean="0"/>
              <a:t>Preoperational Stage</a:t>
            </a:r>
          </a:p>
          <a:p>
            <a:pPr eaLnBrk="1" hangingPunct="1"/>
            <a:r>
              <a:rPr lang="en-AU" b="1" smtClean="0"/>
              <a:t>Concrete Operations Stage</a:t>
            </a:r>
          </a:p>
          <a:p>
            <a:pPr eaLnBrk="1" hangingPunct="1"/>
            <a:r>
              <a:rPr lang="en-AU" b="1" smtClean="0"/>
              <a:t>Formal Operations Stage</a:t>
            </a:r>
          </a:p>
          <a:p>
            <a:pPr eaLnBrk="1" hangingPunct="1">
              <a:buFont typeface="Wingdings" pitchFamily="2" charset="2"/>
              <a:buNone/>
            </a:pPr>
            <a:r>
              <a:rPr lang="en-AU" b="1" smtClean="0"/>
              <a:t>   Let’s watch these stages in action</a:t>
            </a:r>
          </a:p>
          <a:p>
            <a:pPr eaLnBrk="1" hangingPunct="1"/>
            <a:r>
              <a:rPr lang="en-US" b="1" smtClean="0">
                <a:hlinkClick r:id="rId2"/>
              </a:rPr>
              <a:t>http://www.youtube.com/watch?v=9yhXjJVFA14&amp;feature=related</a:t>
            </a:r>
            <a:r>
              <a:rPr lang="en-US" smtClean="0"/>
              <a:t> </a:t>
            </a:r>
            <a:endParaRPr lang="en-AU" smtClean="0"/>
          </a:p>
        </p:txBody>
      </p:sp>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10" name="Rectangle 2"/>
          <p:cNvSpPr>
            <a:spLocks noGrp="1" noChangeArrowheads="1"/>
          </p:cNvSpPr>
          <p:nvPr>
            <p:ph type="title"/>
          </p:nvPr>
        </p:nvSpPr>
        <p:spPr/>
        <p:txBody>
          <a:bodyPr/>
          <a:lstStyle/>
          <a:p>
            <a:pPr eaLnBrk="1" hangingPunct="1"/>
            <a:r>
              <a:rPr lang="en-US" smtClean="0"/>
              <a:t>In short:</a:t>
            </a:r>
          </a:p>
        </p:txBody>
      </p:sp>
      <p:sp>
        <p:nvSpPr>
          <p:cNvPr id="43011" name="Rectangle 3"/>
          <p:cNvSpPr>
            <a:spLocks noGrp="1" noChangeArrowheads="1"/>
          </p:cNvSpPr>
          <p:nvPr>
            <p:ph type="body" idx="1"/>
          </p:nvPr>
        </p:nvSpPr>
        <p:spPr/>
        <p:txBody>
          <a:bodyPr/>
          <a:lstStyle/>
          <a:p>
            <a:pPr eaLnBrk="1" hangingPunct="1"/>
            <a:r>
              <a:rPr lang="en-US" smtClean="0"/>
              <a:t>Sensorimotor – child’s thinking involves seeing, hearing, moving, touching, tasting,etc / object permanence develops/ goal directed actions</a:t>
            </a:r>
          </a:p>
        </p:txBody>
      </p:sp>
      <p:pic>
        <p:nvPicPr>
          <p:cNvPr id="43012" name="Picture 9" descr="View Details"/>
          <p:cNvPicPr>
            <a:picLocks noChangeAspect="1" noChangeArrowheads="1"/>
          </p:cNvPicPr>
          <p:nvPr/>
        </p:nvPicPr>
        <p:blipFill>
          <a:blip r:embed="rId2" cstate="print"/>
          <a:srcRect/>
          <a:stretch>
            <a:fillRect/>
          </a:stretch>
        </p:blipFill>
        <p:spPr bwMode="auto">
          <a:xfrm>
            <a:off x="2843213" y="4149725"/>
            <a:ext cx="2549525" cy="2447925"/>
          </a:xfrm>
          <a:prstGeom prst="rect">
            <a:avLst/>
          </a:prstGeom>
          <a:noFill/>
          <a:ln w="9525">
            <a:noFill/>
            <a:miter lim="800000"/>
            <a:headEnd/>
            <a:tailEnd/>
          </a:ln>
        </p:spPr>
      </p:pic>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3"/>
          <p:cNvSpPr>
            <a:spLocks noGrp="1" noChangeArrowheads="1"/>
          </p:cNvSpPr>
          <p:nvPr>
            <p:ph type="body" idx="1"/>
          </p:nvPr>
        </p:nvSpPr>
        <p:spPr>
          <a:xfrm>
            <a:off x="395288" y="765175"/>
            <a:ext cx="8229600" cy="4530725"/>
          </a:xfrm>
        </p:spPr>
        <p:txBody>
          <a:bodyPr/>
          <a:lstStyle/>
          <a:p>
            <a:pPr eaLnBrk="1" hangingPunct="1"/>
            <a:r>
              <a:rPr lang="en-US" smtClean="0"/>
              <a:t>Preoperational</a:t>
            </a:r>
          </a:p>
          <a:p>
            <a:pPr eaLnBrk="1" hangingPunct="1">
              <a:buFont typeface="Wingdings" pitchFamily="2" charset="2"/>
              <a:buNone/>
            </a:pPr>
            <a:r>
              <a:rPr lang="en-US" smtClean="0"/>
              <a:t>Moving towards mastery of mental operations – recall / keeping track of information / planning</a:t>
            </a:r>
          </a:p>
          <a:p>
            <a:pPr eaLnBrk="1" hangingPunct="1">
              <a:buFont typeface="Wingdings" pitchFamily="2" charset="2"/>
              <a:buNone/>
            </a:pPr>
            <a:r>
              <a:rPr lang="en-US" smtClean="0"/>
              <a:t>Uses words, gestures, images etc</a:t>
            </a:r>
          </a:p>
          <a:p>
            <a:pPr eaLnBrk="1" hangingPunct="1">
              <a:buFont typeface="Wingdings" pitchFamily="2" charset="2"/>
              <a:buNone/>
            </a:pPr>
            <a:r>
              <a:rPr lang="en-US" smtClean="0"/>
              <a:t>From age 2 to 4 vocab increases from 200 to 2000 words</a:t>
            </a:r>
          </a:p>
          <a:p>
            <a:pPr eaLnBrk="1" hangingPunct="1">
              <a:buFont typeface="Wingdings" pitchFamily="2" charset="2"/>
              <a:buNone/>
            </a:pPr>
            <a:r>
              <a:rPr lang="en-US" smtClean="0"/>
              <a:t>Ego centric</a:t>
            </a:r>
          </a:p>
        </p:txBody>
      </p:sp>
      <p:pic>
        <p:nvPicPr>
          <p:cNvPr id="44035" name="Picture 5" descr="View Details"/>
          <p:cNvPicPr>
            <a:picLocks noChangeAspect="1" noChangeArrowheads="1"/>
          </p:cNvPicPr>
          <p:nvPr/>
        </p:nvPicPr>
        <p:blipFill>
          <a:blip r:embed="rId2" cstate="print"/>
          <a:srcRect/>
          <a:stretch>
            <a:fillRect/>
          </a:stretch>
        </p:blipFill>
        <p:spPr bwMode="auto">
          <a:xfrm>
            <a:off x="4500563" y="4198938"/>
            <a:ext cx="2592387" cy="2232025"/>
          </a:xfrm>
          <a:prstGeom prst="rect">
            <a:avLst/>
          </a:prstGeom>
          <a:noFill/>
          <a:ln w="9525">
            <a:noFill/>
            <a:miter lim="800000"/>
            <a:headEnd/>
            <a:tailEnd/>
          </a:ln>
        </p:spPr>
      </p:pic>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Rectangle 3"/>
          <p:cNvSpPr>
            <a:spLocks noGrp="1" noChangeArrowheads="1"/>
          </p:cNvSpPr>
          <p:nvPr>
            <p:ph type="body" idx="1"/>
          </p:nvPr>
        </p:nvSpPr>
        <p:spPr>
          <a:xfrm>
            <a:off x="323850" y="620713"/>
            <a:ext cx="8229600" cy="4530725"/>
          </a:xfrm>
        </p:spPr>
        <p:txBody>
          <a:bodyPr/>
          <a:lstStyle/>
          <a:p>
            <a:pPr eaLnBrk="1" hangingPunct="1"/>
            <a:r>
              <a:rPr lang="en-US" smtClean="0"/>
              <a:t>Concrete – can mentally manipulate objects and events / logical / organised / flexible reasoning / able to classify / able to consider different perspectives</a:t>
            </a:r>
          </a:p>
          <a:p>
            <a:pPr eaLnBrk="1" hangingPunct="1"/>
            <a:endParaRPr lang="en-US" smtClean="0"/>
          </a:p>
          <a:p>
            <a:pPr eaLnBrk="1" hangingPunct="1"/>
            <a:r>
              <a:rPr lang="en-US" smtClean="0"/>
              <a:t>Formal operational – abstract thinking / wide range of cognitive processes</a:t>
            </a:r>
          </a:p>
        </p:txBody>
      </p:sp>
      <p:pic>
        <p:nvPicPr>
          <p:cNvPr id="45059" name="Picture 5" descr="View Details"/>
          <p:cNvPicPr>
            <a:picLocks noChangeAspect="1" noChangeArrowheads="1"/>
          </p:cNvPicPr>
          <p:nvPr/>
        </p:nvPicPr>
        <p:blipFill>
          <a:blip r:embed="rId2" cstate="print"/>
          <a:srcRect/>
          <a:stretch>
            <a:fillRect/>
          </a:stretch>
        </p:blipFill>
        <p:spPr bwMode="auto">
          <a:xfrm>
            <a:off x="3276600" y="4581525"/>
            <a:ext cx="2014538" cy="2014538"/>
          </a:xfrm>
          <a:prstGeom prst="rect">
            <a:avLst/>
          </a:prstGeom>
          <a:noFill/>
          <a:ln w="9525">
            <a:noFill/>
            <a:miter lim="800000"/>
            <a:headEnd/>
            <a:tailEnd/>
          </a:ln>
        </p:spPr>
      </p:pic>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pPr eaLnBrk="1" hangingPunct="1"/>
            <a:r>
              <a:rPr lang="en-US" smtClean="0"/>
              <a:t>So what causes discipline problems?</a:t>
            </a:r>
          </a:p>
        </p:txBody>
      </p:sp>
      <p:pic>
        <p:nvPicPr>
          <p:cNvPr id="53251" name="Picture 3" descr="discipline2">
            <a:hlinkClick r:id="rId2"/>
          </p:cNvPr>
          <p:cNvPicPr>
            <a:picLocks noGrp="1" noChangeAspect="1" noChangeArrowheads="1"/>
          </p:cNvPicPr>
          <p:nvPr>
            <p:ph type="body" idx="1"/>
          </p:nvPr>
        </p:nvPicPr>
        <p:blipFill>
          <a:blip r:embed="rId3" cstate="print"/>
          <a:srcRect/>
          <a:stretch>
            <a:fillRect/>
          </a:stretch>
        </p:blipFill>
        <p:spPr>
          <a:xfrm>
            <a:off x="3276600" y="2492375"/>
            <a:ext cx="2466975" cy="2665413"/>
          </a:xfrm>
        </p:spPr>
      </p:pic>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pPr eaLnBrk="1" hangingPunct="1"/>
            <a:r>
              <a:rPr lang="en-US" sz="3600" smtClean="0"/>
              <a:t>Problems in the home</a:t>
            </a:r>
            <a:endParaRPr lang="en-AU" sz="3400" b="1" smtClean="0"/>
          </a:p>
        </p:txBody>
      </p:sp>
      <p:sp>
        <p:nvSpPr>
          <p:cNvPr id="54275" name="Rectangle 3"/>
          <p:cNvSpPr>
            <a:spLocks noGrp="1" noChangeArrowheads="1"/>
          </p:cNvSpPr>
          <p:nvPr>
            <p:ph type="body" idx="1"/>
          </p:nvPr>
        </p:nvSpPr>
        <p:spPr/>
        <p:txBody>
          <a:bodyPr/>
          <a:lstStyle/>
          <a:p>
            <a:pPr eaLnBrk="1" hangingPunct="1"/>
            <a:r>
              <a:rPr lang="en-US" smtClean="0"/>
              <a:t>Deprivation of love and attention </a:t>
            </a:r>
          </a:p>
          <a:p>
            <a:pPr eaLnBrk="1" hangingPunct="1"/>
            <a:r>
              <a:rPr lang="en-US" smtClean="0"/>
              <a:t>Excessive control </a:t>
            </a:r>
          </a:p>
          <a:p>
            <a:pPr eaLnBrk="1" hangingPunct="1"/>
            <a:r>
              <a:rPr lang="en-US" smtClean="0"/>
              <a:t>Family restructuring</a:t>
            </a:r>
          </a:p>
          <a:p>
            <a:pPr eaLnBrk="1" hangingPunct="1"/>
            <a:r>
              <a:rPr lang="en-US" smtClean="0"/>
              <a:t>Abuses of various types</a:t>
            </a:r>
          </a:p>
          <a:p>
            <a:pPr eaLnBrk="1" hangingPunct="1"/>
            <a:r>
              <a:rPr lang="en-US" smtClean="0"/>
              <a:t>Damage to self-concept</a:t>
            </a:r>
            <a:endParaRPr lang="en-AU" smtClean="0"/>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Rectangle 2"/>
          <p:cNvSpPr>
            <a:spLocks noGrp="1" noChangeArrowheads="1"/>
          </p:cNvSpPr>
          <p:nvPr>
            <p:ph type="title"/>
          </p:nvPr>
        </p:nvSpPr>
        <p:spPr/>
        <p:txBody>
          <a:bodyPr/>
          <a:lstStyle/>
          <a:p>
            <a:pPr eaLnBrk="1" hangingPunct="1"/>
            <a:r>
              <a:rPr lang="en-US" sz="3600" smtClean="0"/>
              <a:t>Problems originating in society</a:t>
            </a:r>
            <a:endParaRPr lang="en-AU" sz="3600" smtClean="0"/>
          </a:p>
        </p:txBody>
      </p:sp>
      <p:sp>
        <p:nvSpPr>
          <p:cNvPr id="55299" name="Rectangle 3"/>
          <p:cNvSpPr>
            <a:spLocks noGrp="1" noChangeArrowheads="1"/>
          </p:cNvSpPr>
          <p:nvPr>
            <p:ph type="body" idx="1"/>
          </p:nvPr>
        </p:nvSpPr>
        <p:spPr>
          <a:xfrm>
            <a:off x="457200" y="1635125"/>
            <a:ext cx="8229600" cy="4530725"/>
          </a:xfrm>
        </p:spPr>
        <p:txBody>
          <a:bodyPr/>
          <a:lstStyle/>
          <a:p>
            <a:pPr eaLnBrk="1" hangingPunct="1"/>
            <a:r>
              <a:rPr lang="en-US" smtClean="0"/>
              <a:t>Technology</a:t>
            </a:r>
          </a:p>
          <a:p>
            <a:pPr eaLnBrk="1" hangingPunct="1"/>
            <a:r>
              <a:rPr lang="en-US" smtClean="0"/>
              <a:t>Peer pressure</a:t>
            </a:r>
          </a:p>
          <a:p>
            <a:pPr eaLnBrk="1" hangingPunct="1"/>
            <a:r>
              <a:rPr lang="en-US" smtClean="0"/>
              <a:t>Racial and class conflicts</a:t>
            </a:r>
          </a:p>
          <a:p>
            <a:pPr eaLnBrk="1" hangingPunct="1"/>
            <a:r>
              <a:rPr lang="en-US" smtClean="0"/>
              <a:t>Unemployment and poverty</a:t>
            </a:r>
          </a:p>
          <a:p>
            <a:pPr eaLnBrk="1" hangingPunct="1"/>
            <a:r>
              <a:rPr lang="en-US" smtClean="0"/>
              <a:t>Substance abuse</a:t>
            </a:r>
            <a:endParaRPr lang="en-AU" smtClean="0"/>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p:txBody>
          <a:bodyPr/>
          <a:lstStyle/>
          <a:p>
            <a:pPr eaLnBrk="1" hangingPunct="1"/>
            <a:r>
              <a:rPr lang="en-US" sz="3400" smtClean="0"/>
              <a:t>Problems originating in the school</a:t>
            </a:r>
            <a:endParaRPr lang="en-AU" sz="3400" smtClean="0"/>
          </a:p>
        </p:txBody>
      </p:sp>
      <p:sp>
        <p:nvSpPr>
          <p:cNvPr id="56323" name="Rectangle 3"/>
          <p:cNvSpPr>
            <a:spLocks noGrp="1" noChangeArrowheads="1"/>
          </p:cNvSpPr>
          <p:nvPr>
            <p:ph type="body" idx="1"/>
          </p:nvPr>
        </p:nvSpPr>
        <p:spPr/>
        <p:txBody>
          <a:bodyPr/>
          <a:lstStyle/>
          <a:p>
            <a:pPr eaLnBrk="1" hangingPunct="1"/>
            <a:r>
              <a:rPr lang="en-US" smtClean="0"/>
              <a:t>Instruction without context</a:t>
            </a:r>
          </a:p>
          <a:p>
            <a:pPr eaLnBrk="1" hangingPunct="1"/>
            <a:r>
              <a:rPr lang="en-US" smtClean="0"/>
              <a:t>Failure to teach problem-solving skills</a:t>
            </a:r>
          </a:p>
          <a:p>
            <a:pPr eaLnBrk="1" hangingPunct="1"/>
            <a:r>
              <a:rPr lang="en-US" smtClean="0"/>
              <a:t>Non-acceptance</a:t>
            </a:r>
          </a:p>
          <a:p>
            <a:pPr eaLnBrk="1" hangingPunct="1"/>
            <a:r>
              <a:rPr lang="en-US" smtClean="0"/>
              <a:t>Assessment practices</a:t>
            </a:r>
          </a:p>
          <a:p>
            <a:pPr eaLnBrk="1" hangingPunct="1"/>
            <a:r>
              <a:rPr lang="en-US" smtClean="0"/>
              <a:t>Excessive coercion</a:t>
            </a:r>
          </a:p>
          <a:p>
            <a:pPr eaLnBrk="1" hangingPunct="1"/>
            <a:r>
              <a:rPr lang="en-US" smtClean="0"/>
              <a:t>Punishment</a:t>
            </a:r>
          </a:p>
          <a:p>
            <a:pPr eaLnBrk="1" hangingPunct="1"/>
            <a:endParaRPr lang="en-AU" smtClean="0"/>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p:txBody>
          <a:bodyPr/>
          <a:lstStyle/>
          <a:p>
            <a:pPr eaLnBrk="1" hangingPunct="1"/>
            <a:r>
              <a:rPr lang="en-US" smtClean="0"/>
              <a:t>You are the teacher</a:t>
            </a:r>
            <a:endParaRPr lang="en-AU" smtClean="0"/>
          </a:p>
        </p:txBody>
      </p:sp>
      <p:pic>
        <p:nvPicPr>
          <p:cNvPr id="57347" name="Picture 4" descr="teacher_commands"/>
          <p:cNvPicPr>
            <a:picLocks noChangeAspect="1" noChangeArrowheads="1"/>
          </p:cNvPicPr>
          <p:nvPr/>
        </p:nvPicPr>
        <p:blipFill>
          <a:blip r:embed="rId2" cstate="print"/>
          <a:srcRect/>
          <a:stretch>
            <a:fillRect/>
          </a:stretch>
        </p:blipFill>
        <p:spPr bwMode="auto">
          <a:xfrm>
            <a:off x="2771775" y="2276475"/>
            <a:ext cx="3810000" cy="3124200"/>
          </a:xfrm>
          <a:prstGeom prst="rect">
            <a:avLst/>
          </a:prstGeom>
          <a:noFill/>
          <a:ln w="9525">
            <a:noFill/>
            <a:miter lim="800000"/>
            <a:headEnd/>
            <a:tailEnd/>
          </a:ln>
        </p:spPr>
      </p:pic>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Text Box 2"/>
          <p:cNvSpPr txBox="1">
            <a:spLocks noChangeArrowheads="1"/>
          </p:cNvSpPr>
          <p:nvPr/>
        </p:nvSpPr>
        <p:spPr bwMode="auto">
          <a:xfrm>
            <a:off x="736600" y="342900"/>
            <a:ext cx="7848600" cy="579438"/>
          </a:xfrm>
          <a:prstGeom prst="rect">
            <a:avLst/>
          </a:prstGeom>
          <a:noFill/>
          <a:ln w="9525">
            <a:noFill/>
            <a:miter lim="800000"/>
            <a:headEnd/>
            <a:tailEnd/>
          </a:ln>
        </p:spPr>
        <p:txBody>
          <a:bodyPr>
            <a:spAutoFit/>
          </a:bodyPr>
          <a:lstStyle/>
          <a:p>
            <a:pPr algn="ctr" eaLnBrk="1" hangingPunct="1">
              <a:spcBef>
                <a:spcPct val="50000"/>
              </a:spcBef>
            </a:pPr>
            <a:r>
              <a:rPr lang="en-AU" sz="3200">
                <a:latin typeface="Lucida Sans" pitchFamily="34" charset="0"/>
              </a:rPr>
              <a:t>The prescribed text for your course is</a:t>
            </a:r>
          </a:p>
        </p:txBody>
      </p:sp>
      <p:sp>
        <p:nvSpPr>
          <p:cNvPr id="7171" name="Text Box 3"/>
          <p:cNvSpPr txBox="1">
            <a:spLocks noChangeArrowheads="1"/>
          </p:cNvSpPr>
          <p:nvPr/>
        </p:nvSpPr>
        <p:spPr bwMode="auto">
          <a:xfrm>
            <a:off x="250825" y="1054100"/>
            <a:ext cx="8893175" cy="1066800"/>
          </a:xfrm>
          <a:prstGeom prst="rect">
            <a:avLst/>
          </a:prstGeom>
          <a:noFill/>
          <a:ln w="9525">
            <a:noFill/>
            <a:miter lim="800000"/>
            <a:headEnd/>
            <a:tailEnd/>
          </a:ln>
        </p:spPr>
        <p:txBody>
          <a:bodyPr>
            <a:spAutoFit/>
          </a:bodyPr>
          <a:lstStyle/>
          <a:p>
            <a:pPr algn="ctr" eaLnBrk="1" hangingPunct="1">
              <a:spcBef>
                <a:spcPct val="50000"/>
              </a:spcBef>
            </a:pPr>
            <a:r>
              <a:rPr lang="en-US" sz="3200" b="1">
                <a:latin typeface="Lucida Sans" pitchFamily="34" charset="0"/>
              </a:rPr>
              <a:t>Edwards &amp; Watts / Classroom Discipline &amp; Management – Second Australian Ed</a:t>
            </a:r>
            <a:endParaRPr lang="en-AU" sz="3200" b="1">
              <a:latin typeface="Lucida Sans" pitchFamily="34" charset="0"/>
            </a:endParaRPr>
          </a:p>
        </p:txBody>
      </p:sp>
      <p:sp>
        <p:nvSpPr>
          <p:cNvPr id="7172" name="Text Box 4"/>
          <p:cNvSpPr txBox="1">
            <a:spLocks noChangeArrowheads="1"/>
          </p:cNvSpPr>
          <p:nvPr/>
        </p:nvSpPr>
        <p:spPr bwMode="auto">
          <a:xfrm>
            <a:off x="4103688" y="3068638"/>
            <a:ext cx="5040312" cy="1800225"/>
          </a:xfrm>
          <a:prstGeom prst="rect">
            <a:avLst/>
          </a:prstGeom>
          <a:noFill/>
          <a:ln w="9525">
            <a:noFill/>
            <a:miter lim="800000"/>
            <a:headEnd/>
            <a:tailEnd/>
          </a:ln>
        </p:spPr>
        <p:txBody>
          <a:bodyPr>
            <a:spAutoFit/>
          </a:bodyPr>
          <a:lstStyle/>
          <a:p>
            <a:pPr algn="ctr" eaLnBrk="1" hangingPunct="1"/>
            <a:r>
              <a:rPr lang="en-US" sz="2800">
                <a:latin typeface="Times New Roman" pitchFamily="18" charset="0"/>
              </a:rPr>
              <a:t>Required Reading Text</a:t>
            </a:r>
          </a:p>
          <a:p>
            <a:pPr algn="ctr" eaLnBrk="1" hangingPunct="1"/>
            <a:r>
              <a:rPr lang="en-US" sz="2800">
                <a:latin typeface="Times New Roman" pitchFamily="18" charset="0"/>
              </a:rPr>
              <a:t>Krause, Bochner &amp; Duchense</a:t>
            </a:r>
          </a:p>
          <a:p>
            <a:pPr algn="ctr" eaLnBrk="1" hangingPunct="1"/>
            <a:r>
              <a:rPr lang="en-US" sz="2800" i="1">
                <a:latin typeface="Times New Roman" pitchFamily="18" charset="0"/>
              </a:rPr>
              <a:t>Educational Psychology 2</a:t>
            </a:r>
            <a:r>
              <a:rPr lang="en-US" sz="2800" i="1" baseline="30000">
                <a:latin typeface="Times New Roman" pitchFamily="18" charset="0"/>
              </a:rPr>
              <a:t>nd</a:t>
            </a:r>
            <a:r>
              <a:rPr lang="en-US" sz="2800" i="1">
                <a:latin typeface="Times New Roman" pitchFamily="18" charset="0"/>
              </a:rPr>
              <a:t> Ed </a:t>
            </a:r>
            <a:r>
              <a:rPr lang="en-US" sz="2800">
                <a:latin typeface="Times New Roman" pitchFamily="18" charset="0"/>
              </a:rPr>
              <a:t>Thompson</a:t>
            </a:r>
            <a:endParaRPr lang="en-US" sz="2800" i="1">
              <a:latin typeface="Times New Roman" pitchFamily="18" charset="0"/>
            </a:endParaRPr>
          </a:p>
        </p:txBody>
      </p:sp>
      <p:pic>
        <p:nvPicPr>
          <p:cNvPr id="7173" name="Picture 6" descr="Cover image for product 0470814497"/>
          <p:cNvPicPr>
            <a:picLocks noChangeAspect="1" noChangeArrowheads="1"/>
          </p:cNvPicPr>
          <p:nvPr/>
        </p:nvPicPr>
        <p:blipFill>
          <a:blip r:embed="rId2" cstate="print"/>
          <a:srcRect/>
          <a:stretch>
            <a:fillRect/>
          </a:stretch>
        </p:blipFill>
        <p:spPr bwMode="auto">
          <a:xfrm>
            <a:off x="683568" y="2420888"/>
            <a:ext cx="3240980" cy="3745779"/>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Title 1"/>
          <p:cNvSpPr>
            <a:spLocks noGrp="1"/>
          </p:cNvSpPr>
          <p:nvPr>
            <p:ph type="title"/>
          </p:nvPr>
        </p:nvSpPr>
        <p:spPr/>
        <p:txBody>
          <a:bodyPr/>
          <a:lstStyle/>
          <a:p>
            <a:r>
              <a:rPr lang="en-AU" smtClean="0"/>
              <a:t>Think, Pair, Share</a:t>
            </a:r>
          </a:p>
        </p:txBody>
      </p:sp>
      <p:sp>
        <p:nvSpPr>
          <p:cNvPr id="58371" name="Content Placeholder 2"/>
          <p:cNvSpPr>
            <a:spLocks noGrp="1"/>
          </p:cNvSpPr>
          <p:nvPr>
            <p:ph idx="1"/>
          </p:nvPr>
        </p:nvSpPr>
        <p:spPr>
          <a:xfrm>
            <a:off x="457200" y="1600200"/>
            <a:ext cx="8229600" cy="1181100"/>
          </a:xfrm>
        </p:spPr>
        <p:txBody>
          <a:bodyPr/>
          <a:lstStyle/>
          <a:p>
            <a:r>
              <a:rPr lang="en-AU" smtClean="0"/>
              <a:t>How much freedom do you believe children in school should have?</a:t>
            </a:r>
          </a:p>
        </p:txBody>
      </p:sp>
      <p:pic>
        <p:nvPicPr>
          <p:cNvPr id="58372" name="Picture 2"/>
          <p:cNvPicPr>
            <a:picLocks noChangeAspect="1" noChangeArrowheads="1"/>
          </p:cNvPicPr>
          <p:nvPr/>
        </p:nvPicPr>
        <p:blipFill>
          <a:blip r:embed="rId2" cstate="print"/>
          <a:srcRect/>
          <a:stretch>
            <a:fillRect/>
          </a:stretch>
        </p:blipFill>
        <p:spPr bwMode="auto">
          <a:xfrm>
            <a:off x="3203575" y="3068638"/>
            <a:ext cx="2171700" cy="2716212"/>
          </a:xfrm>
          <a:prstGeom prst="rect">
            <a:avLst/>
          </a:prstGeom>
          <a:noFill/>
          <a:ln w="9525">
            <a:noFill/>
            <a:miter lim="800000"/>
            <a:headEnd/>
            <a:tailEnd/>
          </a:ln>
        </p:spPr>
      </p:pic>
    </p:spTree>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4" name="Title 1"/>
          <p:cNvSpPr>
            <a:spLocks noGrp="1"/>
          </p:cNvSpPr>
          <p:nvPr>
            <p:ph type="title"/>
          </p:nvPr>
        </p:nvSpPr>
        <p:spPr/>
        <p:txBody>
          <a:bodyPr/>
          <a:lstStyle/>
          <a:p>
            <a:r>
              <a:rPr lang="en-AU" smtClean="0"/>
              <a:t>Now check your answer.....</a:t>
            </a:r>
          </a:p>
        </p:txBody>
      </p:sp>
      <p:sp>
        <p:nvSpPr>
          <p:cNvPr id="59395" name="Content Placeholder 2"/>
          <p:cNvSpPr>
            <a:spLocks noGrp="1"/>
          </p:cNvSpPr>
          <p:nvPr>
            <p:ph idx="1"/>
          </p:nvPr>
        </p:nvSpPr>
        <p:spPr/>
        <p:txBody>
          <a:bodyPr/>
          <a:lstStyle/>
          <a:p>
            <a:r>
              <a:rPr lang="en-AU" smtClean="0"/>
              <a:t>Management theories allow little autonomy</a:t>
            </a:r>
          </a:p>
          <a:p>
            <a:r>
              <a:rPr lang="en-AU" smtClean="0"/>
              <a:t>Non directive intervention allows unlimited freedom</a:t>
            </a:r>
          </a:p>
          <a:p>
            <a:r>
              <a:rPr lang="en-AU" smtClean="0"/>
              <a:t>Leadership theories allow considerable freedom – only when they are responsible to use it</a:t>
            </a:r>
          </a:p>
        </p:txBody>
      </p:sp>
    </p:spTree>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8" name="Title 1"/>
          <p:cNvSpPr>
            <a:spLocks noGrp="1"/>
          </p:cNvSpPr>
          <p:nvPr>
            <p:ph type="title"/>
          </p:nvPr>
        </p:nvSpPr>
        <p:spPr/>
        <p:txBody>
          <a:bodyPr/>
          <a:lstStyle/>
          <a:p>
            <a:r>
              <a:rPr lang="en-AU" smtClean="0"/>
              <a:t>Think, Pair, Share</a:t>
            </a:r>
          </a:p>
        </p:txBody>
      </p:sp>
      <p:sp>
        <p:nvSpPr>
          <p:cNvPr id="60419" name="Content Placeholder 2"/>
          <p:cNvSpPr>
            <a:spLocks noGrp="1"/>
          </p:cNvSpPr>
          <p:nvPr>
            <p:ph idx="1"/>
          </p:nvPr>
        </p:nvSpPr>
        <p:spPr>
          <a:xfrm>
            <a:off x="457200" y="1600200"/>
            <a:ext cx="8229600" cy="1181100"/>
          </a:xfrm>
        </p:spPr>
        <p:txBody>
          <a:bodyPr/>
          <a:lstStyle/>
          <a:p>
            <a:r>
              <a:rPr lang="en-AU" smtClean="0"/>
              <a:t>What do you believe constitutes responsibility?</a:t>
            </a:r>
          </a:p>
        </p:txBody>
      </p:sp>
      <p:pic>
        <p:nvPicPr>
          <p:cNvPr id="60420" name="Picture 2"/>
          <p:cNvPicPr>
            <a:picLocks noChangeAspect="1" noChangeArrowheads="1"/>
          </p:cNvPicPr>
          <p:nvPr/>
        </p:nvPicPr>
        <p:blipFill>
          <a:blip r:embed="rId2" cstate="print"/>
          <a:srcRect/>
          <a:stretch>
            <a:fillRect/>
          </a:stretch>
        </p:blipFill>
        <p:spPr bwMode="auto">
          <a:xfrm>
            <a:off x="3348038" y="3213100"/>
            <a:ext cx="2447925" cy="3125788"/>
          </a:xfrm>
          <a:prstGeom prst="rect">
            <a:avLst/>
          </a:prstGeom>
          <a:noFill/>
          <a:ln w="9525">
            <a:noFill/>
            <a:miter lim="800000"/>
            <a:headEnd/>
            <a:tailEnd/>
          </a:ln>
        </p:spPr>
      </p:pic>
    </p:spTree>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42" name="Rectangle 2"/>
          <p:cNvSpPr>
            <a:spLocks noGrp="1" noChangeArrowheads="1"/>
          </p:cNvSpPr>
          <p:nvPr>
            <p:ph type="title"/>
          </p:nvPr>
        </p:nvSpPr>
        <p:spPr/>
        <p:txBody>
          <a:bodyPr/>
          <a:lstStyle/>
          <a:p>
            <a:pPr eaLnBrk="1" hangingPunct="1"/>
            <a:r>
              <a:rPr lang="en-US" smtClean="0"/>
              <a:t>Considering your options</a:t>
            </a:r>
          </a:p>
        </p:txBody>
      </p:sp>
      <p:sp>
        <p:nvSpPr>
          <p:cNvPr id="61443" name="Rectangle 3"/>
          <p:cNvSpPr>
            <a:spLocks noGrp="1" noChangeArrowheads="1"/>
          </p:cNvSpPr>
          <p:nvPr>
            <p:ph type="body" idx="1"/>
          </p:nvPr>
        </p:nvSpPr>
        <p:spPr/>
        <p:txBody>
          <a:bodyPr/>
          <a:lstStyle/>
          <a:p>
            <a:pPr eaLnBrk="1" hangingPunct="1">
              <a:buFont typeface="Wingdings" pitchFamily="2" charset="2"/>
              <a:buNone/>
            </a:pPr>
            <a:r>
              <a:rPr lang="en-US" sz="2800" smtClean="0"/>
              <a:t>	</a:t>
            </a:r>
          </a:p>
          <a:p>
            <a:pPr eaLnBrk="1" hangingPunct="1">
              <a:buFont typeface="Wingdings" pitchFamily="2" charset="2"/>
              <a:buNone/>
            </a:pPr>
            <a:r>
              <a:rPr lang="en-US" sz="2800" smtClean="0"/>
              <a:t>	In deciding on a discipline approach, you have </a:t>
            </a:r>
            <a:r>
              <a:rPr lang="en-US" sz="2800" smtClean="0">
                <a:solidFill>
                  <a:srgbClr val="FF0066"/>
                </a:solidFill>
              </a:rPr>
              <a:t>three</a:t>
            </a:r>
            <a:r>
              <a:rPr lang="en-US" sz="2800" smtClean="0"/>
              <a:t> options from which to choose:</a:t>
            </a:r>
          </a:p>
          <a:p>
            <a:pPr eaLnBrk="1" hangingPunct="1"/>
            <a:r>
              <a:rPr lang="en-US" sz="2800" smtClean="0"/>
              <a:t>You can:</a:t>
            </a:r>
          </a:p>
          <a:p>
            <a:pPr eaLnBrk="1" hangingPunct="1"/>
            <a:r>
              <a:rPr lang="en-US" sz="2800" smtClean="0"/>
              <a:t>1. use a </a:t>
            </a:r>
            <a:r>
              <a:rPr lang="en-US" sz="2800" smtClean="0">
                <a:solidFill>
                  <a:srgbClr val="FF0066"/>
                </a:solidFill>
              </a:rPr>
              <a:t>single</a:t>
            </a:r>
            <a:r>
              <a:rPr lang="en-US" sz="2800" smtClean="0"/>
              <a:t> existing model</a:t>
            </a:r>
          </a:p>
          <a:p>
            <a:pPr eaLnBrk="1" hangingPunct="1"/>
            <a:r>
              <a:rPr lang="en-US" sz="2800" smtClean="0"/>
              <a:t>2. synthesise components of </a:t>
            </a:r>
            <a:r>
              <a:rPr lang="en-US" sz="2800" smtClean="0">
                <a:solidFill>
                  <a:srgbClr val="FF0066"/>
                </a:solidFill>
              </a:rPr>
              <a:t>different</a:t>
            </a:r>
            <a:r>
              <a:rPr lang="en-US" sz="2800" smtClean="0"/>
              <a:t> models</a:t>
            </a:r>
          </a:p>
          <a:p>
            <a:pPr eaLnBrk="1" hangingPunct="1"/>
            <a:r>
              <a:rPr lang="en-US" sz="2800" smtClean="0"/>
              <a:t>3.create </a:t>
            </a:r>
            <a:r>
              <a:rPr lang="en-US" sz="2800" smtClean="0">
                <a:solidFill>
                  <a:srgbClr val="FF0066"/>
                </a:solidFill>
              </a:rPr>
              <a:t>your own</a:t>
            </a:r>
            <a:r>
              <a:rPr lang="en-US" sz="2800" smtClean="0"/>
              <a:t> discipline approach</a:t>
            </a:r>
          </a:p>
          <a:p>
            <a:pPr eaLnBrk="1" hangingPunct="1"/>
            <a:endParaRPr lang="en-US" sz="2800" smtClean="0"/>
          </a:p>
        </p:txBody>
      </p:sp>
    </p:spTree>
  </p:cSld>
  <p:clrMapOvr>
    <a:masterClrMapping/>
  </p:clrMapOvr>
  <p:transition/>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Rectangle 2"/>
          <p:cNvSpPr>
            <a:spLocks noGrp="1" noChangeArrowheads="1"/>
          </p:cNvSpPr>
          <p:nvPr>
            <p:ph type="title"/>
          </p:nvPr>
        </p:nvSpPr>
        <p:spPr/>
        <p:txBody>
          <a:bodyPr/>
          <a:lstStyle/>
          <a:p>
            <a:pPr eaLnBrk="1" hangingPunct="1"/>
            <a:r>
              <a:rPr lang="en-AU" sz="3600" smtClean="0"/>
              <a:t>But as a teacher you must ask yourself: </a:t>
            </a:r>
            <a:br>
              <a:rPr lang="en-AU" sz="3600" smtClean="0"/>
            </a:br>
            <a:endParaRPr lang="en-US" sz="3600" smtClean="0"/>
          </a:p>
        </p:txBody>
      </p:sp>
      <p:sp>
        <p:nvSpPr>
          <p:cNvPr id="62467" name="Rectangle 3"/>
          <p:cNvSpPr>
            <a:spLocks noGrp="1" noChangeArrowheads="1"/>
          </p:cNvSpPr>
          <p:nvPr>
            <p:ph type="body" idx="1"/>
          </p:nvPr>
        </p:nvSpPr>
        <p:spPr/>
        <p:txBody>
          <a:bodyPr/>
          <a:lstStyle/>
          <a:p>
            <a:pPr eaLnBrk="1" hangingPunct="1"/>
            <a:r>
              <a:rPr lang="en-AU" smtClean="0"/>
              <a:t>What is acceptable classroom behaviour?</a:t>
            </a:r>
          </a:p>
          <a:p>
            <a:pPr eaLnBrk="1" hangingPunct="1">
              <a:buFont typeface="Wingdings" pitchFamily="2" charset="2"/>
              <a:buNone/>
            </a:pPr>
            <a:endParaRPr lang="en-AU" smtClean="0"/>
          </a:p>
          <a:p>
            <a:pPr eaLnBrk="1" hangingPunct="1"/>
            <a:r>
              <a:rPr lang="en-AU" smtClean="0"/>
              <a:t>What is unacceptable classroom behaviour – what is referred to as misbehaviour? </a:t>
            </a:r>
          </a:p>
          <a:p>
            <a:pPr eaLnBrk="1" hangingPunct="1"/>
            <a:endParaRPr lang="en-US" smtClean="0"/>
          </a:p>
        </p:txBody>
      </p:sp>
    </p:spTree>
  </p:cSld>
  <p:clrMapOvr>
    <a:masterClrMapping/>
  </p:clrMapOvr>
  <p:transition/>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pPr eaLnBrk="1" hangingPunct="1"/>
            <a:r>
              <a:rPr lang="en-AU" smtClean="0"/>
              <a:t>Definitions:</a:t>
            </a:r>
          </a:p>
        </p:txBody>
      </p:sp>
      <p:sp>
        <p:nvSpPr>
          <p:cNvPr id="63491" name="Rectangle 3"/>
          <p:cNvSpPr>
            <a:spLocks noGrp="1" noChangeArrowheads="1"/>
          </p:cNvSpPr>
          <p:nvPr>
            <p:ph type="body" idx="1"/>
          </p:nvPr>
        </p:nvSpPr>
        <p:spPr/>
        <p:txBody>
          <a:bodyPr/>
          <a:lstStyle/>
          <a:p>
            <a:pPr eaLnBrk="1" hangingPunct="1"/>
            <a:r>
              <a:rPr lang="en-AU" smtClean="0"/>
              <a:t>Behaviour : is defined as all the physical and mental acts that humans perform.</a:t>
            </a:r>
          </a:p>
          <a:p>
            <a:pPr eaLnBrk="1" hangingPunct="1">
              <a:buFont typeface="Wingdings" pitchFamily="2" charset="2"/>
              <a:buNone/>
            </a:pPr>
            <a:endParaRPr lang="en-AU" smtClean="0"/>
          </a:p>
          <a:p>
            <a:pPr eaLnBrk="1" hangingPunct="1"/>
            <a:r>
              <a:rPr lang="en-AU" smtClean="0"/>
              <a:t>Misbehaviour:  is any behaviour that is considered to be inappropriate to the setting or situation in which it occurs. </a:t>
            </a:r>
            <a:endParaRPr lang="en-US" smtClean="0"/>
          </a:p>
        </p:txBody>
      </p:sp>
    </p:spTree>
  </p:cSld>
  <p:clrMapOvr>
    <a:masterClrMapping/>
  </p:clrMapOvr>
  <p:transition/>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Rectangle 2"/>
          <p:cNvSpPr>
            <a:spLocks noGrp="1" noChangeArrowheads="1"/>
          </p:cNvSpPr>
          <p:nvPr>
            <p:ph type="title"/>
          </p:nvPr>
        </p:nvSpPr>
        <p:spPr/>
        <p:txBody>
          <a:bodyPr/>
          <a:lstStyle/>
          <a:p>
            <a:pPr eaLnBrk="1" hangingPunct="1"/>
            <a:r>
              <a:rPr lang="en-US" sz="3400" smtClean="0"/>
              <a:t>The small things take the most time</a:t>
            </a:r>
            <a:endParaRPr lang="en-AU" sz="3400" smtClean="0"/>
          </a:p>
        </p:txBody>
      </p:sp>
      <p:sp>
        <p:nvSpPr>
          <p:cNvPr id="60419" name="Rectangle 3"/>
          <p:cNvSpPr>
            <a:spLocks noGrp="1" noChangeArrowheads="1"/>
          </p:cNvSpPr>
          <p:nvPr>
            <p:ph type="body" idx="1"/>
          </p:nvPr>
        </p:nvSpPr>
        <p:spPr>
          <a:xfrm>
            <a:off x="468313" y="1628775"/>
            <a:ext cx="8229600" cy="4530725"/>
          </a:xfrm>
          <a:effectLst>
            <a:outerShdw dist="35921" dir="2700000" algn="ctr" rotWithShape="0">
              <a:schemeClr val="bg2"/>
            </a:outerShdw>
          </a:effectLst>
        </p:spPr>
        <p:txBody>
          <a:bodyPr/>
          <a:lstStyle/>
          <a:p>
            <a:pPr eaLnBrk="1" hangingPunct="1">
              <a:defRPr/>
            </a:pPr>
            <a:r>
              <a:rPr lang="en-AU" dirty="0" smtClean="0"/>
              <a:t>Most teachers report being most concerned dealing with aggression, immorality and defiance, BUT, in practice, it’s the less serious actions such as showing off and disrupting that takes the most amount of time and energy</a:t>
            </a:r>
            <a:endParaRPr lang="en-US" dirty="0" smtClean="0"/>
          </a:p>
        </p:txBody>
      </p:sp>
    </p:spTree>
  </p:cSld>
  <p:clrMapOvr>
    <a:masterClrMapping/>
  </p:clrMapOvr>
  <p:transition/>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6562" name="Rectangle 2"/>
          <p:cNvSpPr>
            <a:spLocks noGrp="1" noChangeArrowheads="1"/>
          </p:cNvSpPr>
          <p:nvPr>
            <p:ph type="title"/>
          </p:nvPr>
        </p:nvSpPr>
        <p:spPr/>
        <p:txBody>
          <a:bodyPr/>
          <a:lstStyle/>
          <a:p>
            <a:pPr eaLnBrk="1" hangingPunct="1"/>
            <a:r>
              <a:rPr lang="en-AU" smtClean="0"/>
              <a:t>Question:</a:t>
            </a:r>
          </a:p>
        </p:txBody>
      </p:sp>
      <p:sp>
        <p:nvSpPr>
          <p:cNvPr id="66563" name="Rectangle 3"/>
          <p:cNvSpPr>
            <a:spLocks noGrp="1" noChangeArrowheads="1"/>
          </p:cNvSpPr>
          <p:nvPr>
            <p:ph type="body" idx="1"/>
          </p:nvPr>
        </p:nvSpPr>
        <p:spPr/>
        <p:txBody>
          <a:bodyPr/>
          <a:lstStyle/>
          <a:p>
            <a:pPr eaLnBrk="1" hangingPunct="1">
              <a:buFont typeface="Wingdings" pitchFamily="2" charset="2"/>
              <a:buNone/>
            </a:pPr>
            <a:r>
              <a:rPr lang="en-AU" smtClean="0"/>
              <a:t>	</a:t>
            </a:r>
            <a:r>
              <a:rPr lang="en-AU" sz="2000" i="1" smtClean="0"/>
              <a:t>	</a:t>
            </a:r>
            <a:r>
              <a:rPr lang="en-AU" i="1" smtClean="0"/>
              <a:t>‘How can you justify sending a student to the office for a misbehaviour as mild as repeatedly talking without permission</a:t>
            </a:r>
            <a:r>
              <a:rPr lang="en-AU" smtClean="0"/>
              <a:t>?’ </a:t>
            </a:r>
            <a:endParaRPr lang="en-US" smtClean="0"/>
          </a:p>
        </p:txBody>
      </p:sp>
      <p:pic>
        <p:nvPicPr>
          <p:cNvPr id="66564" name="Picture 4" descr="girlDM_228x428">
            <a:hlinkClick r:id="rId2"/>
          </p:cNvPr>
          <p:cNvPicPr>
            <a:picLocks noChangeAspect="1" noChangeArrowheads="1"/>
          </p:cNvPicPr>
          <p:nvPr/>
        </p:nvPicPr>
        <p:blipFill>
          <a:blip r:embed="rId3" cstate="print"/>
          <a:srcRect/>
          <a:stretch>
            <a:fillRect/>
          </a:stretch>
        </p:blipFill>
        <p:spPr bwMode="auto">
          <a:xfrm>
            <a:off x="3563938" y="3213100"/>
            <a:ext cx="1822450" cy="25923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6" name="Rectangle 2"/>
          <p:cNvSpPr>
            <a:spLocks noGrp="1" noChangeArrowheads="1"/>
          </p:cNvSpPr>
          <p:nvPr>
            <p:ph type="title"/>
          </p:nvPr>
        </p:nvSpPr>
        <p:spPr/>
        <p:txBody>
          <a:bodyPr/>
          <a:lstStyle/>
          <a:p>
            <a:pPr eaLnBrk="1" hangingPunct="1"/>
            <a:r>
              <a:rPr lang="en-US" smtClean="0"/>
              <a:t>Answer?</a:t>
            </a:r>
            <a:endParaRPr lang="en-AU" smtClean="0"/>
          </a:p>
        </p:txBody>
      </p:sp>
      <p:sp>
        <p:nvSpPr>
          <p:cNvPr id="67587" name="Rectangle 3"/>
          <p:cNvSpPr>
            <a:spLocks noGrp="1" noChangeArrowheads="1"/>
          </p:cNvSpPr>
          <p:nvPr>
            <p:ph type="body" idx="1"/>
          </p:nvPr>
        </p:nvSpPr>
        <p:spPr/>
        <p:txBody>
          <a:bodyPr/>
          <a:lstStyle/>
          <a:p>
            <a:pPr eaLnBrk="1" hangingPunct="1">
              <a:buFont typeface="Wingdings" pitchFamily="2" charset="2"/>
              <a:buNone/>
            </a:pPr>
            <a:r>
              <a:rPr lang="en-AU" smtClean="0"/>
              <a:t>	</a:t>
            </a:r>
            <a:r>
              <a:rPr lang="en-AU" sz="2000" i="1" smtClean="0"/>
              <a:t>	</a:t>
            </a:r>
            <a:r>
              <a:rPr lang="en-AU" i="1" smtClean="0"/>
              <a:t>‘It is precisely such behaviours , which no one considers that bad, that drive teachers crazy because they so strongly interfere with teaching and learning’ </a:t>
            </a:r>
            <a:endParaRPr lang="en-US" i="1" smtClean="0"/>
          </a:p>
        </p:txBody>
      </p:sp>
      <p:pic>
        <p:nvPicPr>
          <p:cNvPr id="67588" name="Picture 4" descr="21091">
            <a:hlinkClick r:id="rId2"/>
          </p:cNvPr>
          <p:cNvPicPr>
            <a:picLocks noChangeAspect="1" noChangeArrowheads="1"/>
          </p:cNvPicPr>
          <p:nvPr/>
        </p:nvPicPr>
        <p:blipFill>
          <a:blip r:embed="rId3" cstate="print"/>
          <a:srcRect/>
          <a:stretch>
            <a:fillRect/>
          </a:stretch>
        </p:blipFill>
        <p:spPr bwMode="auto">
          <a:xfrm>
            <a:off x="3851275" y="4149725"/>
            <a:ext cx="1428750" cy="1428750"/>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Rectangle 2"/>
          <p:cNvSpPr>
            <a:spLocks noGrp="1" noChangeArrowheads="1"/>
          </p:cNvSpPr>
          <p:nvPr>
            <p:ph type="title"/>
          </p:nvPr>
        </p:nvSpPr>
        <p:spPr/>
        <p:txBody>
          <a:bodyPr/>
          <a:lstStyle/>
          <a:p>
            <a:pPr algn="ctr" eaLnBrk="1" hangingPunct="1"/>
            <a:r>
              <a:rPr lang="en-US" smtClean="0"/>
              <a:t>Stand and Deliver</a:t>
            </a:r>
          </a:p>
        </p:txBody>
      </p:sp>
      <p:sp>
        <p:nvSpPr>
          <p:cNvPr id="71683" name="Rectangle 3"/>
          <p:cNvSpPr>
            <a:spLocks noGrp="1" noChangeArrowheads="1"/>
          </p:cNvSpPr>
          <p:nvPr>
            <p:ph type="body" idx="1"/>
          </p:nvPr>
        </p:nvSpPr>
        <p:spPr>
          <a:xfrm>
            <a:off x="251520" y="1600200"/>
            <a:ext cx="8712968" cy="4530725"/>
          </a:xfrm>
        </p:spPr>
        <p:txBody>
          <a:bodyPr/>
          <a:lstStyle/>
          <a:p>
            <a:pPr eaLnBrk="1" hangingPunct="1"/>
            <a:r>
              <a:rPr lang="en-US" dirty="0" smtClean="0"/>
              <a:t>Reflection – what insights into teaching have you gained from this footage?</a:t>
            </a:r>
          </a:p>
          <a:p>
            <a:pPr eaLnBrk="1" hangingPunct="1"/>
            <a:r>
              <a:rPr lang="en-US" dirty="0" smtClean="0"/>
              <a:t>What beliefs do you have about teaching?</a:t>
            </a:r>
          </a:p>
          <a:p>
            <a:pPr eaLnBrk="1" hangingPunct="1"/>
            <a:r>
              <a:rPr lang="en-US" dirty="0" smtClean="0"/>
              <a:t>Would you consider that your beliefs are based in theory?</a:t>
            </a:r>
          </a:p>
          <a:p>
            <a:pPr eaLnBrk="1" hangingPunct="1"/>
            <a:endParaRPr lang="en-US" dirty="0" smtClean="0"/>
          </a:p>
          <a:p>
            <a:pPr eaLnBrk="1" hangingPunct="1"/>
            <a:r>
              <a:rPr lang="en-US" sz="2400" dirty="0" smtClean="0"/>
              <a:t>Listen to Jaime Escalante on becoming a teacher</a:t>
            </a:r>
          </a:p>
          <a:p>
            <a:pPr eaLnBrk="1" hangingPunct="1"/>
            <a:r>
              <a:rPr lang="en-US" sz="2400" dirty="0" smtClean="0">
                <a:hlinkClick r:id="rId2"/>
              </a:rPr>
              <a:t>http://www.youtube.com/watch?v=FFMz8JRg8Y8&amp;feature=related</a:t>
            </a:r>
            <a:endParaRPr lang="en-US" sz="2400" dirty="0" smtClean="0"/>
          </a:p>
          <a:p>
            <a:pPr eaLnBrk="1" hangingPunct="1"/>
            <a:endParaRPr lang="en-US" dirty="0" smtClean="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pPr eaLnBrk="1" hangingPunct="1"/>
            <a:r>
              <a:rPr lang="en-AU" b="1" smtClean="0"/>
              <a:t>UNIT OVERVIEW</a:t>
            </a:r>
            <a:endParaRPr lang="en-US" b="1" smtClean="0"/>
          </a:p>
        </p:txBody>
      </p:sp>
      <p:sp>
        <p:nvSpPr>
          <p:cNvPr id="8195" name="Rectangle 3"/>
          <p:cNvSpPr>
            <a:spLocks noGrp="1" noChangeArrowheads="1"/>
          </p:cNvSpPr>
          <p:nvPr>
            <p:ph type="body" idx="1"/>
          </p:nvPr>
        </p:nvSpPr>
        <p:spPr/>
        <p:txBody>
          <a:bodyPr/>
          <a:lstStyle/>
          <a:p>
            <a:pPr marL="609600" indent="-609600" eaLnBrk="1" hangingPunct="1">
              <a:lnSpc>
                <a:spcPct val="80000"/>
              </a:lnSpc>
            </a:pPr>
            <a:r>
              <a:rPr lang="en-AU" sz="2800" dirty="0" smtClean="0"/>
              <a:t>Code of Conduct  20%</a:t>
            </a:r>
            <a:endParaRPr lang="en-US" sz="2800" dirty="0" smtClean="0"/>
          </a:p>
          <a:p>
            <a:pPr marL="609600" indent="-609600" eaLnBrk="1" hangingPunct="1">
              <a:lnSpc>
                <a:spcPct val="80000"/>
              </a:lnSpc>
            </a:pPr>
            <a:r>
              <a:rPr lang="en-AU" sz="2800" dirty="0" smtClean="0"/>
              <a:t>Classroom management model 40%</a:t>
            </a:r>
            <a:endParaRPr lang="en-US" sz="2800" dirty="0" smtClean="0"/>
          </a:p>
          <a:p>
            <a:pPr marL="609600" indent="-609600" eaLnBrk="1" hangingPunct="1">
              <a:lnSpc>
                <a:spcPct val="80000"/>
              </a:lnSpc>
            </a:pPr>
            <a:r>
              <a:rPr lang="en-AU" sz="2800" dirty="0" smtClean="0"/>
              <a:t>Exam  40%</a:t>
            </a:r>
          </a:p>
          <a:p>
            <a:pPr marL="609600" indent="-609600" eaLnBrk="1" hangingPunct="1">
              <a:lnSpc>
                <a:spcPct val="80000"/>
              </a:lnSpc>
            </a:pPr>
            <a:r>
              <a:rPr lang="en-AU" sz="2800" dirty="0" smtClean="0"/>
              <a:t>1 lecture &amp; 1 tutorial per week</a:t>
            </a:r>
          </a:p>
          <a:p>
            <a:pPr marL="609600" indent="-609600" eaLnBrk="1" hangingPunct="1">
              <a:lnSpc>
                <a:spcPct val="80000"/>
              </a:lnSpc>
            </a:pPr>
            <a:r>
              <a:rPr lang="en-AU" sz="2800" dirty="0" smtClean="0"/>
              <a:t>Please check Blackboard regularly for announcements, resources etc</a:t>
            </a:r>
            <a:endParaRPr lang="en-US" sz="2800"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pPr eaLnBrk="1" hangingPunct="1"/>
            <a:r>
              <a:rPr lang="en-AU" smtClean="0"/>
              <a:t>Assessment Tasks</a:t>
            </a:r>
            <a:r>
              <a:rPr lang="en-US" smtClean="0"/>
              <a:t> </a:t>
            </a:r>
          </a:p>
        </p:txBody>
      </p:sp>
      <p:sp>
        <p:nvSpPr>
          <p:cNvPr id="9219" name="Rectangle 3"/>
          <p:cNvSpPr>
            <a:spLocks noGrp="1" noChangeArrowheads="1"/>
          </p:cNvSpPr>
          <p:nvPr>
            <p:ph type="body" idx="1"/>
          </p:nvPr>
        </p:nvSpPr>
        <p:spPr/>
        <p:txBody>
          <a:bodyPr/>
          <a:lstStyle/>
          <a:p>
            <a:pPr eaLnBrk="1" hangingPunct="1"/>
            <a:r>
              <a:rPr lang="en-AU" dirty="0" smtClean="0"/>
              <a:t>Assignment One (20%): Code of Conduct </a:t>
            </a:r>
          </a:p>
          <a:p>
            <a:pPr eaLnBrk="1" hangingPunct="1">
              <a:buFont typeface="Wingdings" pitchFamily="2" charset="2"/>
              <a:buNone/>
            </a:pPr>
            <a:r>
              <a:rPr lang="en-AU" dirty="0" smtClean="0"/>
              <a:t>    - Due Week 7</a:t>
            </a:r>
          </a:p>
          <a:p>
            <a:pPr eaLnBrk="1" hangingPunct="1"/>
            <a:r>
              <a:rPr lang="en-AU" dirty="0" smtClean="0"/>
              <a:t>Assignment Two (40%):  Classroom management model</a:t>
            </a:r>
          </a:p>
          <a:p>
            <a:pPr eaLnBrk="1" hangingPunct="1">
              <a:buFont typeface="Wingdings" pitchFamily="2" charset="2"/>
              <a:buNone/>
            </a:pPr>
            <a:r>
              <a:rPr lang="en-AU" dirty="0" smtClean="0"/>
              <a:t>   - Due Week 10</a:t>
            </a:r>
          </a:p>
          <a:p>
            <a:pPr eaLnBrk="1" hangingPunct="1">
              <a:buFont typeface="Arial" charset="0"/>
              <a:buChar char="•"/>
            </a:pPr>
            <a:r>
              <a:rPr lang="en-AU" dirty="0" smtClean="0"/>
              <a:t>Exam 40%</a:t>
            </a:r>
          </a:p>
          <a:p>
            <a:pPr eaLnBrk="1" hangingPunct="1">
              <a:buFont typeface="Arial" charset="0"/>
              <a:buChar char="•"/>
            </a:pPr>
            <a:r>
              <a:rPr lang="en-US" dirty="0" smtClean="0"/>
              <a:t>Short Answer – will cover content from lectures</a:t>
            </a:r>
          </a:p>
          <a:p>
            <a:pPr eaLnBrk="1" hangingPunct="1">
              <a:buFont typeface="Arial" charset="0"/>
              <a:buChar char="•"/>
            </a:pPr>
            <a:endParaRPr lang="en-AU" dirty="0" smtClean="0"/>
          </a:p>
          <a:p>
            <a:pPr eaLnBrk="1" hangingPunct="1">
              <a:buFont typeface="Wingdings" pitchFamily="2" charset="2"/>
              <a:buNone/>
            </a:pPr>
            <a:endParaRPr lang="en-AU" dirty="0" smtClean="0"/>
          </a:p>
          <a:p>
            <a:pPr eaLnBrk="1" hangingPunct="1"/>
            <a:endParaRPr lang="en-US" dirty="0" smtClean="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pPr eaLnBrk="1" hangingPunct="1"/>
            <a:r>
              <a:rPr lang="en-AU" b="1" smtClean="0"/>
              <a:t>General requirements</a:t>
            </a:r>
            <a:endParaRPr lang="en-US" b="1" smtClean="0"/>
          </a:p>
        </p:txBody>
      </p:sp>
      <p:sp>
        <p:nvSpPr>
          <p:cNvPr id="11267" name="Rectangle 3"/>
          <p:cNvSpPr>
            <a:spLocks noGrp="1" noChangeArrowheads="1"/>
          </p:cNvSpPr>
          <p:nvPr>
            <p:ph type="body" idx="1"/>
          </p:nvPr>
        </p:nvSpPr>
        <p:spPr/>
        <p:txBody>
          <a:bodyPr/>
          <a:lstStyle/>
          <a:p>
            <a:pPr eaLnBrk="1" hangingPunct="1">
              <a:lnSpc>
                <a:spcPct val="80000"/>
              </a:lnSpc>
            </a:pPr>
            <a:r>
              <a:rPr lang="en-AU" sz="2800" dirty="0" smtClean="0"/>
              <a:t>You must be prepared to study the prescribed materials as well as read widely</a:t>
            </a:r>
            <a:r>
              <a:rPr lang="en-US" sz="2800" dirty="0" smtClean="0"/>
              <a:t> </a:t>
            </a:r>
          </a:p>
          <a:p>
            <a:pPr eaLnBrk="1" hangingPunct="1">
              <a:lnSpc>
                <a:spcPct val="80000"/>
              </a:lnSpc>
            </a:pPr>
            <a:r>
              <a:rPr lang="en-AU" sz="2800" dirty="0" smtClean="0"/>
              <a:t>ALL components of the assessment tasks must be attempted and submitted for assessment</a:t>
            </a:r>
            <a:r>
              <a:rPr lang="en-US" sz="2800" dirty="0" smtClean="0"/>
              <a:t> </a:t>
            </a:r>
          </a:p>
          <a:p>
            <a:pPr eaLnBrk="1" hangingPunct="1">
              <a:lnSpc>
                <a:spcPct val="80000"/>
              </a:lnSpc>
            </a:pPr>
            <a:r>
              <a:rPr lang="en-AU" sz="2800" dirty="0" smtClean="0"/>
              <a:t>Please type all written aspects of the assignments</a:t>
            </a:r>
            <a:endParaRPr lang="en-US" sz="2800" dirty="0" smtClean="0"/>
          </a:p>
          <a:p>
            <a:pPr eaLnBrk="1" hangingPunct="1">
              <a:lnSpc>
                <a:spcPct val="80000"/>
              </a:lnSpc>
            </a:pPr>
            <a:r>
              <a:rPr lang="en-AU" sz="2800" dirty="0" smtClean="0"/>
              <a:t>All assignments must have a front cover sheet and be handed into the assignment box at the School of Education by the date and time specified in the unit outline.</a:t>
            </a:r>
            <a:endParaRPr lang="en-US" sz="2800"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pPr eaLnBrk="1" hangingPunct="1"/>
            <a:r>
              <a:rPr lang="en-AU" b="1" smtClean="0"/>
              <a:t>Attendance</a:t>
            </a:r>
            <a:endParaRPr lang="en-US" b="1" smtClean="0"/>
          </a:p>
        </p:txBody>
      </p:sp>
      <p:sp>
        <p:nvSpPr>
          <p:cNvPr id="12291" name="Rectangle 3"/>
          <p:cNvSpPr>
            <a:spLocks noGrp="1" noChangeArrowheads="1"/>
          </p:cNvSpPr>
          <p:nvPr>
            <p:ph type="body" idx="1"/>
          </p:nvPr>
        </p:nvSpPr>
        <p:spPr/>
        <p:txBody>
          <a:bodyPr/>
          <a:lstStyle/>
          <a:p>
            <a:pPr eaLnBrk="1" hangingPunct="1">
              <a:lnSpc>
                <a:spcPct val="80000"/>
              </a:lnSpc>
            </a:pPr>
            <a:r>
              <a:rPr lang="en-AU" sz="2800" dirty="0" smtClean="0"/>
              <a:t>Students are expected to attend all lectures and tutorials</a:t>
            </a:r>
            <a:r>
              <a:rPr lang="en-US" sz="2800" dirty="0" smtClean="0"/>
              <a:t> </a:t>
            </a:r>
          </a:p>
          <a:p>
            <a:pPr eaLnBrk="1" hangingPunct="1">
              <a:lnSpc>
                <a:spcPct val="80000"/>
              </a:lnSpc>
            </a:pPr>
            <a:r>
              <a:rPr lang="en-AU" sz="2800" dirty="0" smtClean="0"/>
              <a:t>It is also expected that all students will be active participants as required in all activities.</a:t>
            </a:r>
            <a:r>
              <a:rPr lang="en-US" sz="2800" dirty="0" smtClean="0"/>
              <a:t> </a:t>
            </a:r>
          </a:p>
          <a:p>
            <a:pPr eaLnBrk="1" hangingPunct="1">
              <a:lnSpc>
                <a:spcPct val="80000"/>
              </a:lnSpc>
            </a:pPr>
            <a:r>
              <a:rPr lang="en-AU" sz="2800" dirty="0" smtClean="0"/>
              <a:t>Students who do not attend 85% of the scheduled tutorials will be required to complete an additional task.</a:t>
            </a:r>
            <a:r>
              <a:rPr lang="en-US" sz="2800" dirty="0" smtClean="0"/>
              <a:t> </a:t>
            </a:r>
          </a:p>
          <a:p>
            <a:pPr eaLnBrk="1" hangingPunct="1">
              <a:lnSpc>
                <a:spcPct val="80000"/>
              </a:lnSpc>
            </a:pPr>
            <a:r>
              <a:rPr lang="en-AU" sz="2800" dirty="0" smtClean="0"/>
              <a:t>Readings – It is best practice that these are read prior to each </a:t>
            </a:r>
            <a:r>
              <a:rPr lang="en-AU" sz="2800" dirty="0" smtClean="0"/>
              <a:t>tutorial</a:t>
            </a:r>
          </a:p>
          <a:p>
            <a:pPr eaLnBrk="1" hangingPunct="1">
              <a:lnSpc>
                <a:spcPct val="80000"/>
              </a:lnSpc>
            </a:pPr>
            <a:r>
              <a:rPr lang="en-AU" sz="2800" b="1" dirty="0" smtClean="0"/>
              <a:t>Please be mindful that this unit is currently a pre requisite for school experience 1.</a:t>
            </a:r>
            <a:endParaRPr lang="en-US" sz="2800" dirty="0" smtClean="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Watermark">
  <a:themeElements>
    <a:clrScheme name="Watermark 1">
      <a:dk1>
        <a:srgbClr val="000000"/>
      </a:dk1>
      <a:lt1>
        <a:srgbClr val="FFFFFF"/>
      </a:lt1>
      <a:dk2>
        <a:srgbClr val="000000"/>
      </a:dk2>
      <a:lt2>
        <a:srgbClr val="808080"/>
      </a:lt2>
      <a:accent1>
        <a:srgbClr val="CCCCFF"/>
      </a:accent1>
      <a:accent2>
        <a:srgbClr val="D9D8EC"/>
      </a:accent2>
      <a:accent3>
        <a:srgbClr val="FFFFFF"/>
      </a:accent3>
      <a:accent4>
        <a:srgbClr val="000000"/>
      </a:accent4>
      <a:accent5>
        <a:srgbClr val="E2E2FF"/>
      </a:accent5>
      <a:accent6>
        <a:srgbClr val="C4C4D6"/>
      </a:accent6>
      <a:hlink>
        <a:srgbClr val="6767FF"/>
      </a:hlink>
      <a:folHlink>
        <a:srgbClr val="9933FF"/>
      </a:folHlink>
    </a:clrScheme>
    <a:fontScheme name="Watermark">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0" fontAlgn="base" latinLnBrk="0" hangingPunct="0">
          <a:lnSpc>
            <a:spcPct val="100000"/>
          </a:lnSpc>
          <a:spcBef>
            <a:spcPct val="0"/>
          </a:spcBef>
          <a:spcAft>
            <a:spcPct val="0"/>
          </a:spcAft>
          <a:buClrTx/>
          <a:buSzTx/>
          <a:buFontTx/>
          <a:buNone/>
          <a:tabLst/>
          <a:defRPr kumimoji="0" lang="en-US" sz="1800" b="0" i="0" u="none" strike="noStrike" cap="none" normalizeH="0" baseline="0" smtClean="0">
            <a:ln>
              <a:noFill/>
            </a:ln>
            <a:solidFill>
              <a:schemeClr val="tx1"/>
            </a:solidFill>
            <a:effectLst/>
            <a:latin typeface="Arial" charset="0"/>
          </a:defRPr>
        </a:defPPr>
      </a:lstStyle>
    </a:lnDef>
  </a:objectDefaults>
  <a:extraClrSchemeLst>
    <a:extraClrScheme>
      <a:clrScheme name="Watermark 1">
        <a:dk1>
          <a:srgbClr val="000000"/>
        </a:dk1>
        <a:lt1>
          <a:srgbClr val="FFFFFF"/>
        </a:lt1>
        <a:dk2>
          <a:srgbClr val="000000"/>
        </a:dk2>
        <a:lt2>
          <a:srgbClr val="808080"/>
        </a:lt2>
        <a:accent1>
          <a:srgbClr val="CCCCFF"/>
        </a:accent1>
        <a:accent2>
          <a:srgbClr val="D9D8EC"/>
        </a:accent2>
        <a:accent3>
          <a:srgbClr val="FFFFFF"/>
        </a:accent3>
        <a:accent4>
          <a:srgbClr val="000000"/>
        </a:accent4>
        <a:accent5>
          <a:srgbClr val="E2E2FF"/>
        </a:accent5>
        <a:accent6>
          <a:srgbClr val="C4C4D6"/>
        </a:accent6>
        <a:hlink>
          <a:srgbClr val="6767FF"/>
        </a:hlink>
        <a:folHlink>
          <a:srgbClr val="9933FF"/>
        </a:folHlink>
      </a:clrScheme>
      <a:clrMap bg1="lt1" tx1="dk1" bg2="lt2" tx2="dk2" accent1="accent1" accent2="accent2" accent3="accent3" accent4="accent4" accent5="accent5" accent6="accent6" hlink="hlink" folHlink="folHlink"/>
    </a:extraClrScheme>
    <a:extraClrScheme>
      <a:clrScheme name="Watermark 2">
        <a:dk1>
          <a:srgbClr val="000000"/>
        </a:dk1>
        <a:lt1>
          <a:srgbClr val="FFFFFF"/>
        </a:lt1>
        <a:dk2>
          <a:srgbClr val="666633"/>
        </a:dk2>
        <a:lt2>
          <a:srgbClr val="5F5F5F"/>
        </a:lt2>
        <a:accent1>
          <a:srgbClr val="FFCC00"/>
        </a:accent1>
        <a:accent2>
          <a:srgbClr val="EFF0B2"/>
        </a:accent2>
        <a:accent3>
          <a:srgbClr val="FFFFFF"/>
        </a:accent3>
        <a:accent4>
          <a:srgbClr val="000000"/>
        </a:accent4>
        <a:accent5>
          <a:srgbClr val="FFE2AA"/>
        </a:accent5>
        <a:accent6>
          <a:srgbClr val="D9D9A1"/>
        </a:accent6>
        <a:hlink>
          <a:srgbClr val="808000"/>
        </a:hlink>
        <a:folHlink>
          <a:srgbClr val="CCCC00"/>
        </a:folHlink>
      </a:clrScheme>
      <a:clrMap bg1="lt1" tx1="dk1" bg2="lt2" tx2="dk2" accent1="accent1" accent2="accent2" accent3="accent3" accent4="accent4" accent5="accent5" accent6="accent6" hlink="hlink" folHlink="folHlink"/>
    </a:extraClrScheme>
    <a:extraClrScheme>
      <a:clrScheme name="Watermark 3">
        <a:dk1>
          <a:srgbClr val="000000"/>
        </a:dk1>
        <a:lt1>
          <a:srgbClr val="FFFFFF"/>
        </a:lt1>
        <a:dk2>
          <a:srgbClr val="000000"/>
        </a:dk2>
        <a:lt2>
          <a:srgbClr val="666699"/>
        </a:lt2>
        <a:accent1>
          <a:srgbClr val="9BB0CB"/>
        </a:accent1>
        <a:accent2>
          <a:srgbClr val="D1E0CE"/>
        </a:accent2>
        <a:accent3>
          <a:srgbClr val="FFFFFF"/>
        </a:accent3>
        <a:accent4>
          <a:srgbClr val="000000"/>
        </a:accent4>
        <a:accent5>
          <a:srgbClr val="CBD4E2"/>
        </a:accent5>
        <a:accent6>
          <a:srgbClr val="BDCBBA"/>
        </a:accent6>
        <a:hlink>
          <a:srgbClr val="8EA642"/>
        </a:hlink>
        <a:folHlink>
          <a:srgbClr val="CCCC00"/>
        </a:folHlink>
      </a:clrScheme>
      <a:clrMap bg1="lt1" tx1="dk1" bg2="lt2" tx2="dk2" accent1="accent1" accent2="accent2" accent3="accent3" accent4="accent4" accent5="accent5" accent6="accent6" hlink="hlink" folHlink="folHlink"/>
    </a:extraClrScheme>
    <a:extraClrScheme>
      <a:clrScheme name="Watermark 4">
        <a:dk1>
          <a:srgbClr val="333300"/>
        </a:dk1>
        <a:lt1>
          <a:srgbClr val="FFFFCC"/>
        </a:lt1>
        <a:dk2>
          <a:srgbClr val="336600"/>
        </a:dk2>
        <a:lt2>
          <a:srgbClr val="FFFFCC"/>
        </a:lt2>
        <a:accent1>
          <a:srgbClr val="99CC00"/>
        </a:accent1>
        <a:accent2>
          <a:srgbClr val="669900"/>
        </a:accent2>
        <a:accent3>
          <a:srgbClr val="ADB8AA"/>
        </a:accent3>
        <a:accent4>
          <a:srgbClr val="DADAAE"/>
        </a:accent4>
        <a:accent5>
          <a:srgbClr val="CAE2AA"/>
        </a:accent5>
        <a:accent6>
          <a:srgbClr val="5C8A00"/>
        </a:accent6>
        <a:hlink>
          <a:srgbClr val="CC9900"/>
        </a:hlink>
        <a:folHlink>
          <a:srgbClr val="FFCC00"/>
        </a:folHlink>
      </a:clrScheme>
      <a:clrMap bg1="dk2" tx1="lt1" bg2="dk1" tx2="lt2" accent1="accent1" accent2="accent2" accent3="accent3" accent4="accent4" accent5="accent5" accent6="accent6" hlink="hlink" folHlink="folHlink"/>
    </a:extraClrScheme>
    <a:extraClrScheme>
      <a:clrScheme name="Watermark 5">
        <a:dk1>
          <a:srgbClr val="424458"/>
        </a:dk1>
        <a:lt1>
          <a:srgbClr val="FFFFFF"/>
        </a:lt1>
        <a:dk2>
          <a:srgbClr val="004A48"/>
        </a:dk2>
        <a:lt2>
          <a:srgbClr val="FFFFFF"/>
        </a:lt2>
        <a:accent1>
          <a:srgbClr val="83B200"/>
        </a:accent1>
        <a:accent2>
          <a:srgbClr val="006260"/>
        </a:accent2>
        <a:accent3>
          <a:srgbClr val="AAB1B1"/>
        </a:accent3>
        <a:accent4>
          <a:srgbClr val="DADADA"/>
        </a:accent4>
        <a:accent5>
          <a:srgbClr val="C1D5AA"/>
        </a:accent5>
        <a:accent6>
          <a:srgbClr val="005856"/>
        </a:accent6>
        <a:hlink>
          <a:srgbClr val="6666FF"/>
        </a:hlink>
        <a:folHlink>
          <a:srgbClr val="B2B2B2"/>
        </a:folHlink>
      </a:clrScheme>
      <a:clrMap bg1="dk2" tx1="lt1" bg2="dk1" tx2="lt2" accent1="accent1" accent2="accent2" accent3="accent3" accent4="accent4" accent5="accent5" accent6="accent6" hlink="hlink" folHlink="folHlink"/>
    </a:extraClrScheme>
    <a:extraClrScheme>
      <a:clrScheme name="Watermark 6">
        <a:dk1>
          <a:srgbClr val="000000"/>
        </a:dk1>
        <a:lt1>
          <a:srgbClr val="FFFFFF"/>
        </a:lt1>
        <a:dk2>
          <a:srgbClr val="1C2046"/>
        </a:dk2>
        <a:lt2>
          <a:srgbClr val="FFFFFF"/>
        </a:lt2>
        <a:accent1>
          <a:srgbClr val="00CCFF"/>
        </a:accent1>
        <a:accent2>
          <a:srgbClr val="2D226E"/>
        </a:accent2>
        <a:accent3>
          <a:srgbClr val="ABABB0"/>
        </a:accent3>
        <a:accent4>
          <a:srgbClr val="DADADA"/>
        </a:accent4>
        <a:accent5>
          <a:srgbClr val="AAE2FF"/>
        </a:accent5>
        <a:accent6>
          <a:srgbClr val="281E63"/>
        </a:accent6>
        <a:hlink>
          <a:srgbClr val="666699"/>
        </a:hlink>
        <a:folHlink>
          <a:srgbClr val="9999FF"/>
        </a:folHlink>
      </a:clrScheme>
      <a:clrMap bg1="dk2" tx1="lt1" bg2="dk1" tx2="lt2" accent1="accent1" accent2="accent2" accent3="accent3" accent4="accent4" accent5="accent5" accent6="accent6" hlink="hlink" folHlink="folHlink"/>
    </a:extraClrScheme>
    <a:extraClrScheme>
      <a:clrScheme name="Watermark 7">
        <a:dk1>
          <a:srgbClr val="424458"/>
        </a:dk1>
        <a:lt1>
          <a:srgbClr val="FFFFFF"/>
        </a:lt1>
        <a:dk2>
          <a:srgbClr val="000066"/>
        </a:dk2>
        <a:lt2>
          <a:srgbClr val="FFFFFF"/>
        </a:lt2>
        <a:accent1>
          <a:srgbClr val="6666FF"/>
        </a:accent1>
        <a:accent2>
          <a:srgbClr val="333399"/>
        </a:accent2>
        <a:accent3>
          <a:srgbClr val="AAAAB8"/>
        </a:accent3>
        <a:accent4>
          <a:srgbClr val="DADADA"/>
        </a:accent4>
        <a:accent5>
          <a:srgbClr val="B8B8FF"/>
        </a:accent5>
        <a:accent6>
          <a:srgbClr val="2D2D8A"/>
        </a:accent6>
        <a:hlink>
          <a:srgbClr val="FF9900"/>
        </a:hlink>
        <a:folHlink>
          <a:srgbClr val="CCCC00"/>
        </a:folHlink>
      </a:clrScheme>
      <a:clrMap bg1="dk2" tx1="lt1" bg2="dk1" tx2="lt2" accent1="accent1" accent2="accent2" accent3="accent3" accent4="accent4" accent5="accent5" accent6="accent6" hlink="hlink" folHlink="folHlink"/>
    </a:extraClrScheme>
    <a:extraClrScheme>
      <a:clrScheme name="Watermark 8">
        <a:dk1>
          <a:srgbClr val="1C1C1C"/>
        </a:dk1>
        <a:lt1>
          <a:srgbClr val="FFFFCC"/>
        </a:lt1>
        <a:dk2>
          <a:srgbClr val="390B20"/>
        </a:dk2>
        <a:lt2>
          <a:srgbClr val="FFFFCC"/>
        </a:lt2>
        <a:accent1>
          <a:srgbClr val="FF916F"/>
        </a:accent1>
        <a:accent2>
          <a:srgbClr val="561450"/>
        </a:accent2>
        <a:accent3>
          <a:srgbClr val="AEAAAB"/>
        </a:accent3>
        <a:accent4>
          <a:srgbClr val="DADAAE"/>
        </a:accent4>
        <a:accent5>
          <a:srgbClr val="FFC7BB"/>
        </a:accent5>
        <a:accent6>
          <a:srgbClr val="4D1148"/>
        </a:accent6>
        <a:hlink>
          <a:srgbClr val="637D95"/>
        </a:hlink>
        <a:folHlink>
          <a:srgbClr val="FFCC00"/>
        </a:folHlink>
      </a:clrScheme>
      <a:clrMap bg1="dk2" tx1="lt1" bg2="dk1" tx2="lt2" accent1="accent1" accent2="accent2" accent3="accent3" accent4="accent4" accent5="accent5" accent6="accent6" hlink="hlink" folHlink="folHlink"/>
    </a:extraClrScheme>
    <a:extraClrScheme>
      <a:clrScheme name="Watermark 9">
        <a:dk1>
          <a:srgbClr val="4C0000"/>
        </a:dk1>
        <a:lt1>
          <a:srgbClr val="FFFFFF"/>
        </a:lt1>
        <a:dk2>
          <a:srgbClr val="722104"/>
        </a:dk2>
        <a:lt2>
          <a:srgbClr val="FFFFFF"/>
        </a:lt2>
        <a:accent1>
          <a:srgbClr val="CC6600"/>
        </a:accent1>
        <a:accent2>
          <a:srgbClr val="8A2E00"/>
        </a:accent2>
        <a:accent3>
          <a:srgbClr val="BCABAA"/>
        </a:accent3>
        <a:accent4>
          <a:srgbClr val="DADADA"/>
        </a:accent4>
        <a:accent5>
          <a:srgbClr val="E2B8AA"/>
        </a:accent5>
        <a:accent6>
          <a:srgbClr val="7D2900"/>
        </a:accent6>
        <a:hlink>
          <a:srgbClr val="FFCC00"/>
        </a:hlink>
        <a:folHlink>
          <a:srgbClr val="FF990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Watermark</Template>
  <TotalTime>450</TotalTime>
  <Words>1875</Words>
  <Application>Microsoft Office PowerPoint</Application>
  <PresentationFormat>On-screen Show (4:3)</PresentationFormat>
  <Paragraphs>257</Paragraphs>
  <Slides>59</Slides>
  <Notes>1</Notes>
  <HiddenSlides>0</HiddenSlides>
  <MMClips>0</MMClips>
  <ScaleCrop>false</ScaleCrop>
  <HeadingPairs>
    <vt:vector size="4" baseType="variant">
      <vt:variant>
        <vt:lpstr>Theme</vt:lpstr>
      </vt:variant>
      <vt:variant>
        <vt:i4>1</vt:i4>
      </vt:variant>
      <vt:variant>
        <vt:lpstr>Slide Titles</vt:lpstr>
      </vt:variant>
      <vt:variant>
        <vt:i4>59</vt:i4>
      </vt:variant>
    </vt:vector>
  </HeadingPairs>
  <TitlesOfParts>
    <vt:vector size="60" baseType="lpstr">
      <vt:lpstr>Watermark</vt:lpstr>
      <vt:lpstr>Welcome to ED 2425 Psychological Principles of Classroom Management</vt:lpstr>
      <vt:lpstr>Slide 2</vt:lpstr>
      <vt:lpstr>From the Bible:</vt:lpstr>
      <vt:lpstr>Hiam Ginott  1922-1973 Theorist –  communication and the importance of positive relationships</vt:lpstr>
      <vt:lpstr>Slide 5</vt:lpstr>
      <vt:lpstr>UNIT OVERVIEW</vt:lpstr>
      <vt:lpstr>Assessment Tasks </vt:lpstr>
      <vt:lpstr>General requirements</vt:lpstr>
      <vt:lpstr>Attendance</vt:lpstr>
      <vt:lpstr>Extensions and penalties</vt:lpstr>
      <vt:lpstr>Let’s Start.....</vt:lpstr>
      <vt:lpstr>Classroom Management Theory</vt:lpstr>
      <vt:lpstr>Praxis &amp; Nexus</vt:lpstr>
      <vt:lpstr>Changing Views</vt:lpstr>
      <vt:lpstr>Classroom Management</vt:lpstr>
      <vt:lpstr>Discipline</vt:lpstr>
      <vt:lpstr>The concern about discipline</vt:lpstr>
      <vt:lpstr>Classroom Management as Discipline</vt:lpstr>
      <vt:lpstr>Three Theoretical Bases of discipline</vt:lpstr>
      <vt:lpstr>Slide 20</vt:lpstr>
      <vt:lpstr>Teachers, Teaching &amp; Educational Psychology</vt:lpstr>
      <vt:lpstr>Educational Psychology</vt:lpstr>
      <vt:lpstr>Educational Psychology – examples:</vt:lpstr>
      <vt:lpstr>What is theory?</vt:lpstr>
      <vt:lpstr>What is your theory to the following?</vt:lpstr>
      <vt:lpstr>Theories in Educational psychology</vt:lpstr>
      <vt:lpstr>Theories vs beliefs</vt:lpstr>
      <vt:lpstr>Theories in Educational psychology need to help us operate &amp; make decisions…</vt:lpstr>
      <vt:lpstr>Theories of Learning</vt:lpstr>
      <vt:lpstr>Behaviourism</vt:lpstr>
      <vt:lpstr>Cognitivism</vt:lpstr>
      <vt:lpstr>Constructivism</vt:lpstr>
      <vt:lpstr>Learners and their characteristics that affect learning</vt:lpstr>
      <vt:lpstr> How do children develop? </vt:lpstr>
      <vt:lpstr>Slide 35</vt:lpstr>
      <vt:lpstr> Example: Motor Development in Infancy and Childhood </vt:lpstr>
      <vt:lpstr>Motor Development in Infancy and Childhood</vt:lpstr>
      <vt:lpstr>Motor Development in Infancy and Childhood</vt:lpstr>
      <vt:lpstr>Cognitive Development in Children</vt:lpstr>
      <vt:lpstr>Cognitive Development in Children</vt:lpstr>
      <vt:lpstr>Cognitive Development</vt:lpstr>
      <vt:lpstr>In short:</vt:lpstr>
      <vt:lpstr>Slide 43</vt:lpstr>
      <vt:lpstr>Slide 44</vt:lpstr>
      <vt:lpstr>So what causes discipline problems?</vt:lpstr>
      <vt:lpstr>Problems in the home</vt:lpstr>
      <vt:lpstr>Problems originating in society</vt:lpstr>
      <vt:lpstr>Problems originating in the school</vt:lpstr>
      <vt:lpstr>You are the teacher</vt:lpstr>
      <vt:lpstr>Think, Pair, Share</vt:lpstr>
      <vt:lpstr>Now check your answer.....</vt:lpstr>
      <vt:lpstr>Think, Pair, Share</vt:lpstr>
      <vt:lpstr>Considering your options</vt:lpstr>
      <vt:lpstr>But as a teacher you must ask yourself:  </vt:lpstr>
      <vt:lpstr>Definitions:</vt:lpstr>
      <vt:lpstr>The small things take the most time</vt:lpstr>
      <vt:lpstr>Question:</vt:lpstr>
      <vt:lpstr>Answer?</vt:lpstr>
      <vt:lpstr>Stand and Deliver</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Educational Psychology</dc:title>
  <dc:creator>user</dc:creator>
  <cp:lastModifiedBy>ITS</cp:lastModifiedBy>
  <cp:revision>36</cp:revision>
  <dcterms:created xsi:type="dcterms:W3CDTF">2010-07-10T09:40:59Z</dcterms:created>
  <dcterms:modified xsi:type="dcterms:W3CDTF">2011-07-14T00:53:38Z</dcterms:modified>
</cp:coreProperties>
</file>